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8288000" cy="10287000"/>
  <p:notesSz cx="6858000" cy="9144000"/>
  <p:embeddedFontLst>
    <p:embeddedFont>
      <p:font typeface="Anton" pitchFamily="2" charset="-1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unito" pitchFamily="2" charset="-18"/>
      <p:regular r:id="rId17"/>
      <p:bold r:id="rId18"/>
    </p:embeddedFont>
    <p:embeddedFont>
      <p:font typeface="Scripter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hyperlink" Target="https://www.youtube.com/watch?v=f7uy7ekl7cg" TargetMode="External"/><Relationship Id="rId5" Type="http://schemas.openxmlformats.org/officeDocument/2006/relationships/image" Target="../media/image13.sv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288" b="-44307"/>
            </a:stretch>
          </a:blipFill>
        </p:spPr>
      </p:sp>
      <p:sp>
        <p:nvSpPr>
          <p:cNvPr id="3" name="Freeform 3"/>
          <p:cNvSpPr/>
          <p:nvPr/>
        </p:nvSpPr>
        <p:spPr>
          <a:xfrm rot="8412860">
            <a:off x="13078417" y="6492056"/>
            <a:ext cx="6262912" cy="5660106"/>
          </a:xfrm>
          <a:custGeom>
            <a:avLst/>
            <a:gdLst/>
            <a:ahLst/>
            <a:cxnLst/>
            <a:rect l="l" t="t" r="r" b="b"/>
            <a:pathLst>
              <a:path w="6262912" h="5660106">
                <a:moveTo>
                  <a:pt x="0" y="0"/>
                </a:moveTo>
                <a:lnTo>
                  <a:pt x="6262911" y="0"/>
                </a:lnTo>
                <a:lnTo>
                  <a:pt x="6262911" y="5660107"/>
                </a:lnTo>
                <a:lnTo>
                  <a:pt x="0" y="5660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411378" y="-2051511"/>
            <a:ext cx="8156805" cy="7371713"/>
          </a:xfrm>
          <a:custGeom>
            <a:avLst/>
            <a:gdLst/>
            <a:ahLst/>
            <a:cxnLst/>
            <a:rect l="l" t="t" r="r" b="b"/>
            <a:pathLst>
              <a:path w="8156805" h="7371713">
                <a:moveTo>
                  <a:pt x="0" y="0"/>
                </a:moveTo>
                <a:lnTo>
                  <a:pt x="8156805" y="0"/>
                </a:lnTo>
                <a:lnTo>
                  <a:pt x="8156805" y="7371713"/>
                </a:lnTo>
                <a:lnTo>
                  <a:pt x="0" y="73717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8256684">
            <a:off x="-3548528" y="3597454"/>
            <a:ext cx="9303894" cy="8408394"/>
          </a:xfrm>
          <a:custGeom>
            <a:avLst/>
            <a:gdLst/>
            <a:ahLst/>
            <a:cxnLst/>
            <a:rect l="l" t="t" r="r" b="b"/>
            <a:pathLst>
              <a:path w="9303894" h="8408394">
                <a:moveTo>
                  <a:pt x="0" y="0"/>
                </a:moveTo>
                <a:lnTo>
                  <a:pt x="9303894" y="0"/>
                </a:lnTo>
                <a:lnTo>
                  <a:pt x="9303894" y="8408394"/>
                </a:lnTo>
                <a:lnTo>
                  <a:pt x="0" y="84083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14957" y="909194"/>
            <a:ext cx="6456613" cy="8822017"/>
          </a:xfrm>
          <a:custGeom>
            <a:avLst/>
            <a:gdLst/>
            <a:ahLst/>
            <a:cxnLst/>
            <a:rect l="l" t="t" r="r" b="b"/>
            <a:pathLst>
              <a:path w="6456613" h="8822017">
                <a:moveTo>
                  <a:pt x="0" y="0"/>
                </a:moveTo>
                <a:lnTo>
                  <a:pt x="6456614" y="0"/>
                </a:lnTo>
                <a:lnTo>
                  <a:pt x="6456614" y="8822017"/>
                </a:lnTo>
                <a:lnTo>
                  <a:pt x="0" y="88220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547200">
            <a:off x="13387158" y="4110330"/>
            <a:ext cx="5500811" cy="4760702"/>
          </a:xfrm>
          <a:custGeom>
            <a:avLst/>
            <a:gdLst/>
            <a:ahLst/>
            <a:cxnLst/>
            <a:rect l="l" t="t" r="r" b="b"/>
            <a:pathLst>
              <a:path w="5500811" h="4760702">
                <a:moveTo>
                  <a:pt x="0" y="0"/>
                </a:moveTo>
                <a:lnTo>
                  <a:pt x="5500810" y="0"/>
                </a:lnTo>
                <a:lnTo>
                  <a:pt x="5500810" y="4760702"/>
                </a:lnTo>
                <a:lnTo>
                  <a:pt x="0" y="47607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704673">
            <a:off x="-1172870" y="1348"/>
            <a:ext cx="5720788" cy="4951082"/>
          </a:xfrm>
          <a:custGeom>
            <a:avLst/>
            <a:gdLst/>
            <a:ahLst/>
            <a:cxnLst/>
            <a:rect l="l" t="t" r="r" b="b"/>
            <a:pathLst>
              <a:path w="5720788" h="4951082">
                <a:moveTo>
                  <a:pt x="0" y="0"/>
                </a:moveTo>
                <a:lnTo>
                  <a:pt x="5720788" y="0"/>
                </a:lnTo>
                <a:lnTo>
                  <a:pt x="5720788" y="4951082"/>
                </a:lnTo>
                <a:lnTo>
                  <a:pt x="0" y="49510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8747938" y="5482127"/>
            <a:ext cx="9326880" cy="4663440"/>
            <a:chOff x="0" y="0"/>
            <a:chExt cx="812800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30" y="0"/>
                    <a:pt x="812800" y="90970"/>
                    <a:pt x="812800" y="203200"/>
                  </a:cubicBezTo>
                  <a:cubicBezTo>
                    <a:pt x="812800" y="315430"/>
                    <a:pt x="721830" y="406400"/>
                    <a:pt x="609600" y="406400"/>
                  </a:cubicBezTo>
                  <a:lnTo>
                    <a:pt x="203200" y="406400"/>
                  </a:lnTo>
                  <a:cubicBezTo>
                    <a:pt x="90970" y="406400"/>
                    <a:pt x="0" y="315430"/>
                    <a:pt x="0" y="203200"/>
                  </a:cubicBezTo>
                  <a:cubicBezTo>
                    <a:pt x="0" y="90970"/>
                    <a:pt x="90970" y="0"/>
                    <a:pt x="203200" y="0"/>
                  </a:cubicBezTo>
                  <a:lnTo>
                    <a:pt x="609600" y="0"/>
                  </a:lnTo>
                </a:path>
              </a:pathLst>
            </a:custGeom>
            <a:blipFill>
              <a:blip r:embed="rId7">
                <a:alphaModFix amt="29000"/>
              </a:blip>
              <a:stretch>
                <a:fillRect t="-6315" b="-6315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7771571" y="3543835"/>
            <a:ext cx="9718209" cy="1200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50"/>
              </a:lnSpc>
            </a:pPr>
            <a:r>
              <a:rPr lang="en-US" sz="7941" spc="174">
                <a:solidFill>
                  <a:srgbClr val="53383E"/>
                </a:solidFill>
                <a:latin typeface="Anton"/>
              </a:rPr>
              <a:t>SOS DJEČJE SELO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34890" y="2448417"/>
            <a:ext cx="8685514" cy="926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08"/>
              </a:lnSpc>
            </a:pPr>
            <a:r>
              <a:rPr lang="en-US" sz="5077" spc="111">
                <a:solidFill>
                  <a:srgbClr val="A83903"/>
                </a:solidFill>
                <a:latin typeface="Scripter"/>
              </a:rPr>
              <a:t>LADIMIREVCI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288" b="-44307"/>
            </a:stretch>
          </a:blipFill>
        </p:spPr>
      </p:sp>
      <p:sp>
        <p:nvSpPr>
          <p:cNvPr id="3" name="Freeform 3"/>
          <p:cNvSpPr/>
          <p:nvPr/>
        </p:nvSpPr>
        <p:spPr>
          <a:xfrm rot="8412860">
            <a:off x="10701835" y="4937597"/>
            <a:ext cx="9990495" cy="9028910"/>
          </a:xfrm>
          <a:custGeom>
            <a:avLst/>
            <a:gdLst/>
            <a:ahLst/>
            <a:cxnLst/>
            <a:rect l="l" t="t" r="r" b="b"/>
            <a:pathLst>
              <a:path w="9990495" h="9028910">
                <a:moveTo>
                  <a:pt x="0" y="0"/>
                </a:moveTo>
                <a:lnTo>
                  <a:pt x="9990494" y="0"/>
                </a:lnTo>
                <a:lnTo>
                  <a:pt x="9990494" y="9028909"/>
                </a:lnTo>
                <a:lnTo>
                  <a:pt x="0" y="90289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8412860">
            <a:off x="4453157" y="6911293"/>
            <a:ext cx="6262912" cy="5660106"/>
          </a:xfrm>
          <a:custGeom>
            <a:avLst/>
            <a:gdLst/>
            <a:ahLst/>
            <a:cxnLst/>
            <a:rect l="l" t="t" r="r" b="b"/>
            <a:pathLst>
              <a:path w="6262912" h="5660106">
                <a:moveTo>
                  <a:pt x="0" y="0"/>
                </a:moveTo>
                <a:lnTo>
                  <a:pt x="6262911" y="0"/>
                </a:lnTo>
                <a:lnTo>
                  <a:pt x="6262911" y="5660106"/>
                </a:lnTo>
                <a:lnTo>
                  <a:pt x="0" y="56601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501254" y="-2418846"/>
            <a:ext cx="9923272" cy="8968158"/>
          </a:xfrm>
          <a:custGeom>
            <a:avLst/>
            <a:gdLst/>
            <a:ahLst/>
            <a:cxnLst/>
            <a:rect l="l" t="t" r="r" b="b"/>
            <a:pathLst>
              <a:path w="9923272" h="8968158">
                <a:moveTo>
                  <a:pt x="0" y="0"/>
                </a:moveTo>
                <a:lnTo>
                  <a:pt x="9923273" y="0"/>
                </a:lnTo>
                <a:lnTo>
                  <a:pt x="9923273" y="8968158"/>
                </a:lnTo>
                <a:lnTo>
                  <a:pt x="0" y="89681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8256684">
            <a:off x="-3485416" y="4102347"/>
            <a:ext cx="9303894" cy="8408394"/>
          </a:xfrm>
          <a:custGeom>
            <a:avLst/>
            <a:gdLst/>
            <a:ahLst/>
            <a:cxnLst/>
            <a:rect l="l" t="t" r="r" b="b"/>
            <a:pathLst>
              <a:path w="9303894" h="8408394">
                <a:moveTo>
                  <a:pt x="0" y="0"/>
                </a:moveTo>
                <a:lnTo>
                  <a:pt x="9303894" y="0"/>
                </a:lnTo>
                <a:lnTo>
                  <a:pt x="9303894" y="8408394"/>
                </a:lnTo>
                <a:lnTo>
                  <a:pt x="0" y="84083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6480525">
            <a:off x="14508895" y="4009419"/>
            <a:ext cx="5500811" cy="4760702"/>
          </a:xfrm>
          <a:custGeom>
            <a:avLst/>
            <a:gdLst/>
            <a:ahLst/>
            <a:cxnLst/>
            <a:rect l="l" t="t" r="r" b="b"/>
            <a:pathLst>
              <a:path w="5500811" h="4760702">
                <a:moveTo>
                  <a:pt x="0" y="0"/>
                </a:moveTo>
                <a:lnTo>
                  <a:pt x="5500810" y="0"/>
                </a:lnTo>
                <a:lnTo>
                  <a:pt x="5500810" y="4760702"/>
                </a:lnTo>
                <a:lnTo>
                  <a:pt x="0" y="4760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704673">
            <a:off x="-1693863" y="18918"/>
            <a:ext cx="5720788" cy="4951082"/>
          </a:xfrm>
          <a:custGeom>
            <a:avLst/>
            <a:gdLst/>
            <a:ahLst/>
            <a:cxnLst/>
            <a:rect l="l" t="t" r="r" b="b"/>
            <a:pathLst>
              <a:path w="5720788" h="4951082">
                <a:moveTo>
                  <a:pt x="0" y="0"/>
                </a:moveTo>
                <a:lnTo>
                  <a:pt x="5720788" y="0"/>
                </a:lnTo>
                <a:lnTo>
                  <a:pt x="5720788" y="4951082"/>
                </a:lnTo>
                <a:lnTo>
                  <a:pt x="0" y="4951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225702" y="1634532"/>
            <a:ext cx="5836596" cy="4114800"/>
          </a:xfrm>
          <a:custGeom>
            <a:avLst/>
            <a:gdLst/>
            <a:ahLst/>
            <a:cxnLst/>
            <a:rect l="l" t="t" r="r" b="b"/>
            <a:pathLst>
              <a:path w="5836596" h="4114800">
                <a:moveTo>
                  <a:pt x="0" y="0"/>
                </a:moveTo>
                <a:lnTo>
                  <a:pt x="5836596" y="0"/>
                </a:lnTo>
                <a:lnTo>
                  <a:pt x="58365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553898" y="5819682"/>
            <a:ext cx="11180204" cy="2486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33"/>
              </a:lnSpc>
            </a:pPr>
            <a:r>
              <a:rPr lang="en-US" sz="15405" spc="338">
                <a:solidFill>
                  <a:srgbClr val="53383E"/>
                </a:solidFill>
                <a:latin typeface="Scripter"/>
              </a:rPr>
              <a:t>HVALA VAM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22" b="-9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82638" y="376093"/>
            <a:ext cx="13897861" cy="1238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95"/>
              </a:lnSpc>
            </a:pPr>
            <a:r>
              <a:rPr lang="en-US" sz="7727" spc="170">
                <a:solidFill>
                  <a:srgbClr val="53383E"/>
                </a:solidFill>
                <a:latin typeface="Scripter"/>
              </a:rPr>
              <a:t>O NJIMA</a:t>
            </a:r>
          </a:p>
        </p:txBody>
      </p:sp>
      <p:sp>
        <p:nvSpPr>
          <p:cNvPr id="4" name="Freeform 4"/>
          <p:cNvSpPr/>
          <p:nvPr/>
        </p:nvSpPr>
        <p:spPr>
          <a:xfrm rot="-147798">
            <a:off x="2375319" y="1885830"/>
            <a:ext cx="12707821" cy="4089608"/>
          </a:xfrm>
          <a:custGeom>
            <a:avLst/>
            <a:gdLst/>
            <a:ahLst/>
            <a:cxnLst/>
            <a:rect l="l" t="t" r="r" b="b"/>
            <a:pathLst>
              <a:path w="12707821" h="4089608">
                <a:moveTo>
                  <a:pt x="0" y="0"/>
                </a:moveTo>
                <a:lnTo>
                  <a:pt x="12707822" y="0"/>
                </a:lnTo>
                <a:lnTo>
                  <a:pt x="12707822" y="4089608"/>
                </a:lnTo>
                <a:lnTo>
                  <a:pt x="0" y="40896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293306" y="2332087"/>
            <a:ext cx="12044434" cy="3361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1"/>
              </a:lnSpc>
            </a:pPr>
            <a:r>
              <a:rPr lang="en-US" sz="2376" spc="52">
                <a:solidFill>
                  <a:srgbClr val="53383E"/>
                </a:solidFill>
                <a:latin typeface="Nunito"/>
              </a:rPr>
              <a:t>Pomažu djeci i mladima koji više ne mogu živjeti sa svojim obiteljima</a:t>
            </a:r>
          </a:p>
          <a:p>
            <a:pPr algn="ctr">
              <a:lnSpc>
                <a:spcPts val="4561"/>
              </a:lnSpc>
            </a:pPr>
            <a:endParaRPr lang="en-US" sz="2376" spc="52">
              <a:solidFill>
                <a:srgbClr val="53383E"/>
              </a:solidFill>
              <a:latin typeface="Nunito"/>
            </a:endParaRPr>
          </a:p>
          <a:p>
            <a:pPr algn="ctr">
              <a:lnSpc>
                <a:spcPts val="4561"/>
              </a:lnSpc>
            </a:pPr>
            <a:r>
              <a:rPr lang="en-US" sz="2376" spc="52">
                <a:solidFill>
                  <a:srgbClr val="53383E"/>
                </a:solidFill>
                <a:latin typeface="Nunito"/>
              </a:rPr>
              <a:t>Djeci i mladima pružaju topli dom i kvalitetnu skrb uz stručnu podršku</a:t>
            </a:r>
          </a:p>
          <a:p>
            <a:pPr algn="ctr">
              <a:lnSpc>
                <a:spcPts val="4561"/>
              </a:lnSpc>
            </a:pPr>
            <a:endParaRPr lang="en-US" sz="2376" spc="52">
              <a:solidFill>
                <a:srgbClr val="53383E"/>
              </a:solidFill>
              <a:latin typeface="Nunito"/>
            </a:endParaRPr>
          </a:p>
          <a:p>
            <a:pPr algn="ctr">
              <a:lnSpc>
                <a:spcPts val="4561"/>
              </a:lnSpc>
            </a:pPr>
            <a:r>
              <a:rPr lang="en-US" sz="2376" spc="52">
                <a:solidFill>
                  <a:srgbClr val="53383E"/>
                </a:solidFill>
                <a:latin typeface="Nunito"/>
              </a:rPr>
              <a:t>Jačaju obitelji kako bi spriječili napuštanje i zanemarivanje djece.</a:t>
            </a:r>
          </a:p>
          <a:p>
            <a:pPr algn="ctr">
              <a:lnSpc>
                <a:spcPts val="4561"/>
              </a:lnSpc>
            </a:pPr>
            <a:endParaRPr lang="en-US" sz="2376" spc="52">
              <a:solidFill>
                <a:srgbClr val="53383E"/>
              </a:solidFill>
              <a:latin typeface="Nunito"/>
            </a:endParaRPr>
          </a:p>
        </p:txBody>
      </p:sp>
      <p:sp>
        <p:nvSpPr>
          <p:cNvPr id="6" name="Freeform 6"/>
          <p:cNvSpPr/>
          <p:nvPr/>
        </p:nvSpPr>
        <p:spPr>
          <a:xfrm rot="-4547200">
            <a:off x="13576493" y="5856419"/>
            <a:ext cx="5500811" cy="4760702"/>
          </a:xfrm>
          <a:custGeom>
            <a:avLst/>
            <a:gdLst/>
            <a:ahLst/>
            <a:cxnLst/>
            <a:rect l="l" t="t" r="r" b="b"/>
            <a:pathLst>
              <a:path w="5500811" h="4760702">
                <a:moveTo>
                  <a:pt x="0" y="0"/>
                </a:moveTo>
                <a:lnTo>
                  <a:pt x="5500810" y="0"/>
                </a:lnTo>
                <a:lnTo>
                  <a:pt x="5500810" y="4760702"/>
                </a:lnTo>
                <a:lnTo>
                  <a:pt x="0" y="47607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404670">
            <a:off x="-1018198" y="-233267"/>
            <a:ext cx="5500811" cy="4760702"/>
          </a:xfrm>
          <a:custGeom>
            <a:avLst/>
            <a:gdLst/>
            <a:ahLst/>
            <a:cxnLst/>
            <a:rect l="l" t="t" r="r" b="b"/>
            <a:pathLst>
              <a:path w="5500811" h="4760702">
                <a:moveTo>
                  <a:pt x="0" y="0"/>
                </a:moveTo>
                <a:lnTo>
                  <a:pt x="5500810" y="0"/>
                </a:lnTo>
                <a:lnTo>
                  <a:pt x="5500810" y="4760701"/>
                </a:lnTo>
                <a:lnTo>
                  <a:pt x="0" y="47607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47798">
            <a:off x="321324" y="6173135"/>
            <a:ext cx="10632199" cy="3421635"/>
          </a:xfrm>
          <a:custGeom>
            <a:avLst/>
            <a:gdLst/>
            <a:ahLst/>
            <a:cxnLst/>
            <a:rect l="l" t="t" r="r" b="b"/>
            <a:pathLst>
              <a:path w="10632199" h="3421635">
                <a:moveTo>
                  <a:pt x="0" y="0"/>
                </a:moveTo>
                <a:lnTo>
                  <a:pt x="10632199" y="0"/>
                </a:lnTo>
                <a:lnTo>
                  <a:pt x="10632199" y="3421635"/>
                </a:lnTo>
                <a:lnTo>
                  <a:pt x="0" y="3421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2379935" y="5462606"/>
            <a:ext cx="4240930" cy="424093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1987" y="0"/>
                  </a:moveTo>
                  <a:lnTo>
                    <a:pt x="770813" y="0"/>
                  </a:lnTo>
                  <a:cubicBezTo>
                    <a:pt x="794002" y="0"/>
                    <a:pt x="812800" y="18798"/>
                    <a:pt x="812800" y="41987"/>
                  </a:cubicBezTo>
                  <a:lnTo>
                    <a:pt x="812800" y="770813"/>
                  </a:lnTo>
                  <a:cubicBezTo>
                    <a:pt x="812800" y="794002"/>
                    <a:pt x="794002" y="812800"/>
                    <a:pt x="770813" y="812800"/>
                  </a:cubicBezTo>
                  <a:lnTo>
                    <a:pt x="41987" y="812800"/>
                  </a:lnTo>
                  <a:cubicBezTo>
                    <a:pt x="18798" y="812800"/>
                    <a:pt x="0" y="794002"/>
                    <a:pt x="0" y="770813"/>
                  </a:cubicBezTo>
                  <a:lnTo>
                    <a:pt x="0" y="41987"/>
                  </a:lnTo>
                  <a:cubicBezTo>
                    <a:pt x="0" y="18798"/>
                    <a:pt x="18798" y="0"/>
                    <a:pt x="41987" y="0"/>
                  </a:cubicBezTo>
                  <a:close/>
                </a:path>
              </a:pathLst>
            </a:custGeom>
            <a:blipFill>
              <a:blip r:embed="rId7">
                <a:alphaModFix amt="65999"/>
              </a:blip>
              <a:stretch>
                <a:fillRect l="-24095" r="-24095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-628780" y="6479869"/>
            <a:ext cx="12044434" cy="3361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1"/>
              </a:lnSpc>
            </a:pPr>
            <a:r>
              <a:rPr lang="en-US" sz="2376" spc="52">
                <a:solidFill>
                  <a:srgbClr val="53383E"/>
                </a:solidFill>
                <a:latin typeface="Nunito"/>
              </a:rPr>
              <a:t>Zagovaraju prava sve djece i mladih</a:t>
            </a:r>
          </a:p>
          <a:p>
            <a:pPr algn="ctr">
              <a:lnSpc>
                <a:spcPts val="4561"/>
              </a:lnSpc>
            </a:pPr>
            <a:endParaRPr lang="en-US" sz="2376" spc="52">
              <a:solidFill>
                <a:srgbClr val="53383E"/>
              </a:solidFill>
              <a:latin typeface="Nunito"/>
            </a:endParaRPr>
          </a:p>
          <a:p>
            <a:pPr algn="ctr">
              <a:lnSpc>
                <a:spcPts val="4561"/>
              </a:lnSpc>
            </a:pPr>
            <a:r>
              <a:rPr lang="en-US" sz="2376" spc="52">
                <a:solidFill>
                  <a:srgbClr val="53383E"/>
                </a:solidFill>
                <a:latin typeface="Nunito"/>
              </a:rPr>
              <a:t>Svojim radom omogućuju da djeca i mladi odrastaju </a:t>
            </a:r>
          </a:p>
          <a:p>
            <a:pPr algn="ctr">
              <a:lnSpc>
                <a:spcPts val="4561"/>
              </a:lnSpc>
            </a:pPr>
            <a:r>
              <a:rPr lang="en-US" sz="2376" spc="52">
                <a:solidFill>
                  <a:srgbClr val="53383E"/>
                </a:solidFill>
                <a:latin typeface="Nunito"/>
              </a:rPr>
              <a:t>u ozračju ljubavi, sigurnosti i dostojanstva</a:t>
            </a:r>
          </a:p>
          <a:p>
            <a:pPr algn="ctr">
              <a:lnSpc>
                <a:spcPts val="4561"/>
              </a:lnSpc>
            </a:pPr>
            <a:endParaRPr lang="en-US" sz="2376" spc="52">
              <a:solidFill>
                <a:srgbClr val="53383E"/>
              </a:solidFill>
              <a:latin typeface="Nunito"/>
            </a:endParaRPr>
          </a:p>
          <a:p>
            <a:pPr algn="ctr">
              <a:lnSpc>
                <a:spcPts val="4561"/>
              </a:lnSpc>
            </a:pPr>
            <a:endParaRPr lang="en-US" sz="2376" spc="52">
              <a:solidFill>
                <a:srgbClr val="53383E"/>
              </a:solidFill>
              <a:latin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288" b="-44307"/>
            </a:stretch>
          </a:blipFill>
        </p:spPr>
      </p:sp>
      <p:sp>
        <p:nvSpPr>
          <p:cNvPr id="3" name="Freeform 3"/>
          <p:cNvSpPr/>
          <p:nvPr/>
        </p:nvSpPr>
        <p:spPr>
          <a:xfrm rot="8412860">
            <a:off x="13078417" y="6492056"/>
            <a:ext cx="6262912" cy="5660106"/>
          </a:xfrm>
          <a:custGeom>
            <a:avLst/>
            <a:gdLst/>
            <a:ahLst/>
            <a:cxnLst/>
            <a:rect l="l" t="t" r="r" b="b"/>
            <a:pathLst>
              <a:path w="6262912" h="5660106">
                <a:moveTo>
                  <a:pt x="0" y="0"/>
                </a:moveTo>
                <a:lnTo>
                  <a:pt x="6262911" y="0"/>
                </a:lnTo>
                <a:lnTo>
                  <a:pt x="6262911" y="5660107"/>
                </a:lnTo>
                <a:lnTo>
                  <a:pt x="0" y="5660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411378" y="-2051511"/>
            <a:ext cx="8156805" cy="7371713"/>
          </a:xfrm>
          <a:custGeom>
            <a:avLst/>
            <a:gdLst/>
            <a:ahLst/>
            <a:cxnLst/>
            <a:rect l="l" t="t" r="r" b="b"/>
            <a:pathLst>
              <a:path w="8156805" h="7371713">
                <a:moveTo>
                  <a:pt x="0" y="0"/>
                </a:moveTo>
                <a:lnTo>
                  <a:pt x="8156805" y="0"/>
                </a:lnTo>
                <a:lnTo>
                  <a:pt x="8156805" y="7371713"/>
                </a:lnTo>
                <a:lnTo>
                  <a:pt x="0" y="73717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8256684">
            <a:off x="-3548528" y="3597454"/>
            <a:ext cx="9303894" cy="8408394"/>
          </a:xfrm>
          <a:custGeom>
            <a:avLst/>
            <a:gdLst/>
            <a:ahLst/>
            <a:cxnLst/>
            <a:rect l="l" t="t" r="r" b="b"/>
            <a:pathLst>
              <a:path w="9303894" h="8408394">
                <a:moveTo>
                  <a:pt x="0" y="0"/>
                </a:moveTo>
                <a:lnTo>
                  <a:pt x="9303894" y="0"/>
                </a:lnTo>
                <a:lnTo>
                  <a:pt x="9303894" y="8408394"/>
                </a:lnTo>
                <a:lnTo>
                  <a:pt x="0" y="84083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547200">
            <a:off x="13459467" y="4326375"/>
            <a:ext cx="5500811" cy="4760702"/>
          </a:xfrm>
          <a:custGeom>
            <a:avLst/>
            <a:gdLst/>
            <a:ahLst/>
            <a:cxnLst/>
            <a:rect l="l" t="t" r="r" b="b"/>
            <a:pathLst>
              <a:path w="5500811" h="4760702">
                <a:moveTo>
                  <a:pt x="0" y="0"/>
                </a:moveTo>
                <a:lnTo>
                  <a:pt x="5500811" y="0"/>
                </a:lnTo>
                <a:lnTo>
                  <a:pt x="5500811" y="4760702"/>
                </a:lnTo>
                <a:lnTo>
                  <a:pt x="0" y="4760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704673">
            <a:off x="-1172870" y="1348"/>
            <a:ext cx="5720788" cy="4951082"/>
          </a:xfrm>
          <a:custGeom>
            <a:avLst/>
            <a:gdLst/>
            <a:ahLst/>
            <a:cxnLst/>
            <a:rect l="l" t="t" r="r" b="b"/>
            <a:pathLst>
              <a:path w="5720788" h="4951082">
                <a:moveTo>
                  <a:pt x="0" y="0"/>
                </a:moveTo>
                <a:lnTo>
                  <a:pt x="5720788" y="0"/>
                </a:lnTo>
                <a:lnTo>
                  <a:pt x="5720788" y="4951082"/>
                </a:lnTo>
                <a:lnTo>
                  <a:pt x="0" y="4951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04703" y="675533"/>
            <a:ext cx="7855708" cy="8753126"/>
            <a:chOff x="0" y="0"/>
            <a:chExt cx="2068993" cy="23053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68993" cy="2305350"/>
            </a:xfrm>
            <a:custGeom>
              <a:avLst/>
              <a:gdLst/>
              <a:ahLst/>
              <a:cxnLst/>
              <a:rect l="l" t="t" r="r" b="b"/>
              <a:pathLst>
                <a:path w="2068993" h="2305350">
                  <a:moveTo>
                    <a:pt x="50261" y="0"/>
                  </a:moveTo>
                  <a:lnTo>
                    <a:pt x="2018732" y="0"/>
                  </a:lnTo>
                  <a:cubicBezTo>
                    <a:pt x="2032062" y="0"/>
                    <a:pt x="2044846" y="5295"/>
                    <a:pt x="2054272" y="14721"/>
                  </a:cubicBezTo>
                  <a:cubicBezTo>
                    <a:pt x="2063698" y="24147"/>
                    <a:pt x="2068993" y="36931"/>
                    <a:pt x="2068993" y="50261"/>
                  </a:cubicBezTo>
                  <a:lnTo>
                    <a:pt x="2068993" y="2255089"/>
                  </a:lnTo>
                  <a:cubicBezTo>
                    <a:pt x="2068993" y="2282847"/>
                    <a:pt x="2046490" y="2305350"/>
                    <a:pt x="2018732" y="2305350"/>
                  </a:cubicBezTo>
                  <a:lnTo>
                    <a:pt x="50261" y="2305350"/>
                  </a:lnTo>
                  <a:cubicBezTo>
                    <a:pt x="36931" y="2305350"/>
                    <a:pt x="24147" y="2300055"/>
                    <a:pt x="14721" y="2290629"/>
                  </a:cubicBezTo>
                  <a:cubicBezTo>
                    <a:pt x="5295" y="2281203"/>
                    <a:pt x="0" y="2268419"/>
                    <a:pt x="0" y="2255089"/>
                  </a:cubicBezTo>
                  <a:lnTo>
                    <a:pt x="0" y="50261"/>
                  </a:lnTo>
                  <a:cubicBezTo>
                    <a:pt x="0" y="36931"/>
                    <a:pt x="5295" y="24147"/>
                    <a:pt x="14721" y="14721"/>
                  </a:cubicBezTo>
                  <a:cubicBezTo>
                    <a:pt x="24147" y="5295"/>
                    <a:pt x="36931" y="0"/>
                    <a:pt x="50261" y="0"/>
                  </a:cubicBezTo>
                  <a:close/>
                </a:path>
              </a:pathLst>
            </a:custGeom>
            <a:solidFill>
              <a:srgbClr val="FFF9D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068993" cy="2343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7849" y="679852"/>
            <a:ext cx="8578448" cy="857844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24875" r="-24875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138860" y="1089419"/>
            <a:ext cx="6587395" cy="743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56"/>
              </a:lnSpc>
            </a:pPr>
            <a:r>
              <a:rPr lang="en-US" sz="2895" spc="63">
                <a:solidFill>
                  <a:srgbClr val="53383E"/>
                </a:solidFill>
                <a:latin typeface="Nunito"/>
              </a:rPr>
              <a:t>Danas, u 16 SOS kuća odrasta osamdesetero djece, koji čine zajedništvo u sigurnoj i brižnoj sredini koju zovemo Dječje selo. O djeci u SOS obiteljima brinu SOS mame, SOS tete, te stručni pomagači poput psihologa, pedagoga, socijalnih radnika. SOS obitelji uspostavljaju i njeguju veze s drugim obiteljima iz zajednice. Djeca iz SOS Dječjeg sela posjećuju svoje prijatelje, a obitelji iz lokalne zajednice provode slobodno vrijeme u šetnji ili igri na igralištu SOS Dječjeg sela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288" b="-44307"/>
            </a:stretch>
          </a:blipFill>
        </p:spPr>
      </p:sp>
      <p:sp>
        <p:nvSpPr>
          <p:cNvPr id="3" name="Freeform 3"/>
          <p:cNvSpPr/>
          <p:nvPr/>
        </p:nvSpPr>
        <p:spPr>
          <a:xfrm rot="8412860">
            <a:off x="13667459" y="7799509"/>
            <a:ext cx="6262912" cy="5660106"/>
          </a:xfrm>
          <a:custGeom>
            <a:avLst/>
            <a:gdLst/>
            <a:ahLst/>
            <a:cxnLst/>
            <a:rect l="l" t="t" r="r" b="b"/>
            <a:pathLst>
              <a:path w="6262912" h="5660106">
                <a:moveTo>
                  <a:pt x="0" y="0"/>
                </a:moveTo>
                <a:lnTo>
                  <a:pt x="6262911" y="0"/>
                </a:lnTo>
                <a:lnTo>
                  <a:pt x="6262911" y="5660107"/>
                </a:lnTo>
                <a:lnTo>
                  <a:pt x="0" y="5660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1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978795" y="1028700"/>
            <a:ext cx="7856356" cy="5754060"/>
          </a:xfrm>
          <a:custGeom>
            <a:avLst/>
            <a:gdLst/>
            <a:ahLst/>
            <a:cxnLst/>
            <a:rect l="l" t="t" r="r" b="b"/>
            <a:pathLst>
              <a:path w="7856356" h="5754060">
                <a:moveTo>
                  <a:pt x="0" y="0"/>
                </a:moveTo>
                <a:lnTo>
                  <a:pt x="7856356" y="0"/>
                </a:lnTo>
                <a:lnTo>
                  <a:pt x="7856356" y="5754060"/>
                </a:lnTo>
                <a:lnTo>
                  <a:pt x="0" y="57540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411378" y="-2051511"/>
            <a:ext cx="8156805" cy="7371713"/>
          </a:xfrm>
          <a:custGeom>
            <a:avLst/>
            <a:gdLst/>
            <a:ahLst/>
            <a:cxnLst/>
            <a:rect l="l" t="t" r="r" b="b"/>
            <a:pathLst>
              <a:path w="8156805" h="7371713">
                <a:moveTo>
                  <a:pt x="0" y="0"/>
                </a:moveTo>
                <a:lnTo>
                  <a:pt x="8156805" y="0"/>
                </a:lnTo>
                <a:lnTo>
                  <a:pt x="8156805" y="7371713"/>
                </a:lnTo>
                <a:lnTo>
                  <a:pt x="0" y="73717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1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8256684">
            <a:off x="-3758900" y="3997161"/>
            <a:ext cx="9303894" cy="8408394"/>
          </a:xfrm>
          <a:custGeom>
            <a:avLst/>
            <a:gdLst/>
            <a:ahLst/>
            <a:cxnLst/>
            <a:rect l="l" t="t" r="r" b="b"/>
            <a:pathLst>
              <a:path w="9303894" h="8408394">
                <a:moveTo>
                  <a:pt x="0" y="0"/>
                </a:moveTo>
                <a:lnTo>
                  <a:pt x="9303894" y="0"/>
                </a:lnTo>
                <a:lnTo>
                  <a:pt x="9303894" y="8408394"/>
                </a:lnTo>
                <a:lnTo>
                  <a:pt x="0" y="84083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2000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704673">
            <a:off x="-1172870" y="1348"/>
            <a:ext cx="5720788" cy="4951082"/>
          </a:xfrm>
          <a:custGeom>
            <a:avLst/>
            <a:gdLst/>
            <a:ahLst/>
            <a:cxnLst/>
            <a:rect l="l" t="t" r="r" b="b"/>
            <a:pathLst>
              <a:path w="5720788" h="4951082">
                <a:moveTo>
                  <a:pt x="0" y="0"/>
                </a:moveTo>
                <a:lnTo>
                  <a:pt x="5720788" y="0"/>
                </a:lnTo>
                <a:lnTo>
                  <a:pt x="5720788" y="4951082"/>
                </a:lnTo>
                <a:lnTo>
                  <a:pt x="0" y="49510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334219" y="3504240"/>
            <a:ext cx="7802116" cy="5754060"/>
          </a:xfrm>
          <a:custGeom>
            <a:avLst/>
            <a:gdLst/>
            <a:ahLst/>
            <a:cxnLst/>
            <a:rect l="l" t="t" r="r" b="b"/>
            <a:pathLst>
              <a:path w="7802116" h="5754060">
                <a:moveTo>
                  <a:pt x="0" y="0"/>
                </a:moveTo>
                <a:lnTo>
                  <a:pt x="7802115" y="0"/>
                </a:lnTo>
                <a:lnTo>
                  <a:pt x="7802115" y="5754060"/>
                </a:lnTo>
                <a:lnTo>
                  <a:pt x="0" y="575406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324462" y="897674"/>
            <a:ext cx="8164121" cy="8066149"/>
            <a:chOff x="0" y="0"/>
            <a:chExt cx="4572000" cy="4517135"/>
          </a:xfrm>
        </p:grpSpPr>
        <p:sp>
          <p:nvSpPr>
            <p:cNvPr id="10" name="Freeform 10"/>
            <p:cNvSpPr/>
            <p:nvPr/>
          </p:nvSpPr>
          <p:spPr>
            <a:xfrm>
              <a:off x="-16554" y="-2690"/>
              <a:ext cx="4639471" cy="4549489"/>
            </a:xfrm>
            <a:custGeom>
              <a:avLst/>
              <a:gdLst/>
              <a:ahLst/>
              <a:cxnLst/>
              <a:rect l="l" t="t" r="r" b="b"/>
              <a:pathLst>
                <a:path w="4639471" h="4549489">
                  <a:moveTo>
                    <a:pt x="2642461" y="4307731"/>
                  </a:moveTo>
                  <a:cubicBezTo>
                    <a:pt x="2937643" y="4136404"/>
                    <a:pt x="3174467" y="3866873"/>
                    <a:pt x="3302943" y="3520703"/>
                  </a:cubicBezTo>
                  <a:cubicBezTo>
                    <a:pt x="3367367" y="3347118"/>
                    <a:pt x="3462613" y="3172924"/>
                    <a:pt x="3623369" y="3081058"/>
                  </a:cubicBezTo>
                  <a:cubicBezTo>
                    <a:pt x="3747343" y="3010214"/>
                    <a:pt x="3895227" y="2996898"/>
                    <a:pt x="4029388" y="2948020"/>
                  </a:cubicBezTo>
                  <a:cubicBezTo>
                    <a:pt x="4411618" y="2808768"/>
                    <a:pt x="4639471" y="2366335"/>
                    <a:pt x="4578884" y="1964073"/>
                  </a:cubicBezTo>
                  <a:cubicBezTo>
                    <a:pt x="4518297" y="1561809"/>
                    <a:pt x="4204130" y="1222063"/>
                    <a:pt x="3823417" y="1078711"/>
                  </a:cubicBezTo>
                  <a:cubicBezTo>
                    <a:pt x="3609703" y="998242"/>
                    <a:pt x="3395764" y="1015829"/>
                    <a:pt x="3183757" y="930958"/>
                  </a:cubicBezTo>
                  <a:cubicBezTo>
                    <a:pt x="2896850" y="816103"/>
                    <a:pt x="2646820" y="557580"/>
                    <a:pt x="2402676" y="368105"/>
                  </a:cubicBezTo>
                  <a:cubicBezTo>
                    <a:pt x="2158532" y="178629"/>
                    <a:pt x="1877749" y="5911"/>
                    <a:pt x="1568716" y="3231"/>
                  </a:cubicBezTo>
                  <a:cubicBezTo>
                    <a:pt x="1196035" y="0"/>
                    <a:pt x="839628" y="279246"/>
                    <a:pt x="753607" y="641873"/>
                  </a:cubicBezTo>
                  <a:cubicBezTo>
                    <a:pt x="714329" y="807457"/>
                    <a:pt x="726735" y="980722"/>
                    <a:pt x="704584" y="1149453"/>
                  </a:cubicBezTo>
                  <a:cubicBezTo>
                    <a:pt x="619399" y="1798292"/>
                    <a:pt x="38111" y="2317174"/>
                    <a:pt x="17162" y="2971245"/>
                  </a:cubicBezTo>
                  <a:cubicBezTo>
                    <a:pt x="0" y="3507080"/>
                    <a:pt x="385323" y="3994953"/>
                    <a:pt x="863032" y="4238292"/>
                  </a:cubicBezTo>
                  <a:cubicBezTo>
                    <a:pt x="1111989" y="4365108"/>
                    <a:pt x="1371700" y="4475224"/>
                    <a:pt x="1651555" y="4507960"/>
                  </a:cubicBezTo>
                  <a:cubicBezTo>
                    <a:pt x="2006569" y="4549489"/>
                    <a:pt x="2352643" y="4475944"/>
                    <a:pt x="2642461" y="4307731"/>
                  </a:cubicBezTo>
                  <a:close/>
                </a:path>
              </a:pathLst>
            </a:custGeom>
            <a:blipFill>
              <a:blip r:embed="rId9"/>
              <a:stretch>
                <a:fillRect l="-23402" r="-23402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4572000" cy="4517135"/>
            </a:xfrm>
            <a:custGeom>
              <a:avLst/>
              <a:gdLst/>
              <a:ahLst/>
              <a:cxnLst/>
              <a:rect l="l" t="t" r="r" b="b"/>
              <a:pathLst>
                <a:path w="4572000" h="4517135">
                  <a:moveTo>
                    <a:pt x="4572000" y="4517135"/>
                  </a:moveTo>
                  <a:lnTo>
                    <a:pt x="0" y="4517135"/>
                  </a:lnTo>
                  <a:lnTo>
                    <a:pt x="0" y="0"/>
                  </a:lnTo>
                  <a:lnTo>
                    <a:pt x="4572000" y="0"/>
                  </a:lnTo>
                  <a:lnTo>
                    <a:pt x="4572000" y="4517135"/>
                  </a:lnTo>
                  <a:close/>
                </a:path>
              </a:pathLst>
            </a:custGeom>
            <a:blipFill>
              <a:blip r:embed="rId10"/>
              <a:stretch>
                <a:fillRect l="-25" r="-25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0266616" y="1826697"/>
            <a:ext cx="7223164" cy="769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11"/>
              </a:lnSpc>
            </a:pPr>
            <a:r>
              <a:rPr lang="en-US" sz="4222" u="sng" spc="92">
                <a:solidFill>
                  <a:srgbClr val="A83903"/>
                </a:solidFill>
                <a:latin typeface="Scripter"/>
                <a:hlinkClick r:id="rId11" tooltip="https://www.youtube.com/watch?v=f7uy7ekl7cg"/>
              </a:rPr>
              <a:t>VIDEO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90" t="-93253" r="-235645" b="-143081"/>
            </a:stretch>
          </a:blipFill>
        </p:spPr>
      </p:sp>
      <p:sp>
        <p:nvSpPr>
          <p:cNvPr id="3" name="Freeform 3"/>
          <p:cNvSpPr/>
          <p:nvPr/>
        </p:nvSpPr>
        <p:spPr>
          <a:xfrm rot="-4547200">
            <a:off x="13576493" y="5856419"/>
            <a:ext cx="5500811" cy="4760702"/>
          </a:xfrm>
          <a:custGeom>
            <a:avLst/>
            <a:gdLst/>
            <a:ahLst/>
            <a:cxnLst/>
            <a:rect l="l" t="t" r="r" b="b"/>
            <a:pathLst>
              <a:path w="5500811" h="4760702">
                <a:moveTo>
                  <a:pt x="0" y="0"/>
                </a:moveTo>
                <a:lnTo>
                  <a:pt x="5500810" y="0"/>
                </a:lnTo>
                <a:lnTo>
                  <a:pt x="5500810" y="4760702"/>
                </a:lnTo>
                <a:lnTo>
                  <a:pt x="0" y="47607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4404670">
            <a:off x="-1018198" y="-233267"/>
            <a:ext cx="5500811" cy="4760702"/>
          </a:xfrm>
          <a:custGeom>
            <a:avLst/>
            <a:gdLst/>
            <a:ahLst/>
            <a:cxnLst/>
            <a:rect l="l" t="t" r="r" b="b"/>
            <a:pathLst>
              <a:path w="5500811" h="4760702">
                <a:moveTo>
                  <a:pt x="0" y="0"/>
                </a:moveTo>
                <a:lnTo>
                  <a:pt x="5500810" y="0"/>
                </a:lnTo>
                <a:lnTo>
                  <a:pt x="5500810" y="4760701"/>
                </a:lnTo>
                <a:lnTo>
                  <a:pt x="0" y="47607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428496" y="1257761"/>
            <a:ext cx="10512177" cy="787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73"/>
              </a:lnSpc>
            </a:pPr>
            <a:r>
              <a:rPr lang="en-US" sz="2538" spc="55">
                <a:solidFill>
                  <a:srgbClr val="53383E"/>
                </a:solidFill>
                <a:latin typeface="Nunito"/>
              </a:rPr>
              <a:t>•Korina je stigla u SOS Dječje selo zajedno sa četvero svoje braće koji su u Dječje selo došli dvije godine ranije. Osim što je jedina djevojčica u obitelji, jedina je koja nema para blizanca. Naime, njezina braća su dva para blizanaca.</a:t>
            </a:r>
          </a:p>
          <a:p>
            <a:pPr algn="just">
              <a:lnSpc>
                <a:spcPts val="4873"/>
              </a:lnSpc>
            </a:pPr>
            <a:r>
              <a:rPr lang="en-US" sz="2538" spc="55">
                <a:solidFill>
                  <a:srgbClr val="53383E"/>
                </a:solidFill>
                <a:latin typeface="Nunito"/>
              </a:rPr>
              <a:t>•Tijekom odrastanja imala je težak zadatak izboriti se za svoje mjesto među dečkima, a danas s osmijehom na licu može reći da kreće u prvi razred.</a:t>
            </a:r>
          </a:p>
          <a:p>
            <a:pPr algn="just">
              <a:lnSpc>
                <a:spcPts val="4873"/>
              </a:lnSpc>
            </a:pPr>
            <a:r>
              <a:rPr lang="en-US" sz="2538" spc="55">
                <a:solidFill>
                  <a:srgbClr val="53383E"/>
                </a:solidFill>
                <a:latin typeface="Nunito"/>
              </a:rPr>
              <a:t>•Korina je potpuno spremna za veliki početak novog i zahtjevnog razdoblja koje je pred njom. Ne pokazuje niti strah niti nervozu, jer uz SOS mamu pored sebe ima i svoje velike zaštitnike, koji su već najavili da će joj pomagati oko zadaća i drugih školskih obaveza.</a:t>
            </a:r>
          </a:p>
          <a:p>
            <a:pPr algn="just">
              <a:lnSpc>
                <a:spcPts val="4873"/>
              </a:lnSpc>
            </a:pPr>
            <a:endParaRPr lang="en-US" sz="2538" spc="55">
              <a:solidFill>
                <a:srgbClr val="53383E"/>
              </a:solidFill>
              <a:latin typeface="Nunito"/>
            </a:endParaRPr>
          </a:p>
          <a:p>
            <a:pPr algn="just">
              <a:lnSpc>
                <a:spcPts val="4873"/>
              </a:lnSpc>
            </a:pPr>
            <a:endParaRPr lang="en-US" sz="2538" spc="55">
              <a:solidFill>
                <a:srgbClr val="53383E"/>
              </a:solidFill>
              <a:latin typeface="Nunito"/>
            </a:endParaRP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28700" y="317731"/>
            <a:ext cx="5130807" cy="9336747"/>
            <a:chOff x="0" y="0"/>
            <a:chExt cx="2959100" cy="5384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08300" cy="5372100"/>
            </a:xfrm>
            <a:custGeom>
              <a:avLst/>
              <a:gdLst/>
              <a:ahLst/>
              <a:cxnLst/>
              <a:rect l="l" t="t" r="r" b="b"/>
              <a:pathLst>
                <a:path w="2908300" h="5372100">
                  <a:moveTo>
                    <a:pt x="2908300" y="774700"/>
                  </a:moveTo>
                  <a:cubicBezTo>
                    <a:pt x="2908300" y="685800"/>
                    <a:pt x="2838450" y="527050"/>
                    <a:pt x="2838450" y="527050"/>
                  </a:cubicBezTo>
                  <a:cubicBezTo>
                    <a:pt x="2838450" y="527050"/>
                    <a:pt x="2774950" y="412750"/>
                    <a:pt x="2736850" y="374650"/>
                  </a:cubicBezTo>
                  <a:cubicBezTo>
                    <a:pt x="2698750" y="336550"/>
                    <a:pt x="2736850" y="273050"/>
                    <a:pt x="2736850" y="222250"/>
                  </a:cubicBezTo>
                  <a:cubicBezTo>
                    <a:pt x="2736850" y="171450"/>
                    <a:pt x="2673350" y="6350"/>
                    <a:pt x="2673350" y="6350"/>
                  </a:cubicBezTo>
                  <a:lnTo>
                    <a:pt x="2670810" y="6350"/>
                  </a:lnTo>
                  <a:lnTo>
                    <a:pt x="2667000" y="0"/>
                  </a:lnTo>
                  <a:lnTo>
                    <a:pt x="243840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548640"/>
                  </a:lnTo>
                  <a:lnTo>
                    <a:pt x="0" y="5346700"/>
                  </a:lnTo>
                  <a:lnTo>
                    <a:pt x="228600" y="5346700"/>
                  </a:lnTo>
                  <a:cubicBezTo>
                    <a:pt x="279400" y="5372100"/>
                    <a:pt x="533400" y="5295900"/>
                    <a:pt x="533400" y="5295900"/>
                  </a:cubicBezTo>
                  <a:lnTo>
                    <a:pt x="736600" y="5270500"/>
                  </a:lnTo>
                  <a:lnTo>
                    <a:pt x="927100" y="5270500"/>
                  </a:lnTo>
                  <a:cubicBezTo>
                    <a:pt x="927100" y="5270500"/>
                    <a:pt x="1079500" y="5283200"/>
                    <a:pt x="1104900" y="5295900"/>
                  </a:cubicBezTo>
                  <a:cubicBezTo>
                    <a:pt x="1130300" y="5308600"/>
                    <a:pt x="1219200" y="5334000"/>
                    <a:pt x="1282700" y="5308600"/>
                  </a:cubicBezTo>
                  <a:cubicBezTo>
                    <a:pt x="1346200" y="5283200"/>
                    <a:pt x="1460500" y="5308600"/>
                    <a:pt x="1460500" y="5308600"/>
                  </a:cubicBezTo>
                  <a:lnTo>
                    <a:pt x="1714500" y="5321300"/>
                  </a:lnTo>
                  <a:lnTo>
                    <a:pt x="1866900" y="5270500"/>
                  </a:lnTo>
                  <a:cubicBezTo>
                    <a:pt x="1866900" y="5270500"/>
                    <a:pt x="1955800" y="5283200"/>
                    <a:pt x="2006600" y="5295900"/>
                  </a:cubicBezTo>
                  <a:cubicBezTo>
                    <a:pt x="2057400" y="5308600"/>
                    <a:pt x="2146300" y="5308600"/>
                    <a:pt x="2146300" y="5308600"/>
                  </a:cubicBezTo>
                  <a:cubicBezTo>
                    <a:pt x="2146300" y="5308600"/>
                    <a:pt x="2247900" y="5295900"/>
                    <a:pt x="2413000" y="5270500"/>
                  </a:cubicBezTo>
                  <a:cubicBezTo>
                    <a:pt x="2578100" y="5245100"/>
                    <a:pt x="2552700" y="4965700"/>
                    <a:pt x="2552700" y="4927600"/>
                  </a:cubicBezTo>
                  <a:cubicBezTo>
                    <a:pt x="2552700" y="4889500"/>
                    <a:pt x="2552700" y="4673600"/>
                    <a:pt x="2578100" y="4546600"/>
                  </a:cubicBezTo>
                  <a:cubicBezTo>
                    <a:pt x="2603500" y="4419600"/>
                    <a:pt x="2641600" y="4368800"/>
                    <a:pt x="2641600" y="4368800"/>
                  </a:cubicBezTo>
                  <a:cubicBezTo>
                    <a:pt x="2641600" y="4368800"/>
                    <a:pt x="2717800" y="4038600"/>
                    <a:pt x="2730500" y="3987800"/>
                  </a:cubicBezTo>
                  <a:cubicBezTo>
                    <a:pt x="2743200" y="3937000"/>
                    <a:pt x="2730500" y="3873500"/>
                    <a:pt x="2705100" y="3835400"/>
                  </a:cubicBezTo>
                  <a:cubicBezTo>
                    <a:pt x="2679700" y="3797300"/>
                    <a:pt x="2705100" y="3644900"/>
                    <a:pt x="2692400" y="3606800"/>
                  </a:cubicBezTo>
                  <a:cubicBezTo>
                    <a:pt x="2679700" y="3568700"/>
                    <a:pt x="2692400" y="3416300"/>
                    <a:pt x="2692400" y="3416300"/>
                  </a:cubicBezTo>
                  <a:cubicBezTo>
                    <a:pt x="2692400" y="3416300"/>
                    <a:pt x="2667000" y="3289300"/>
                    <a:pt x="2667000" y="3251200"/>
                  </a:cubicBezTo>
                  <a:cubicBezTo>
                    <a:pt x="2667000" y="3213100"/>
                    <a:pt x="2730500" y="3048000"/>
                    <a:pt x="2730500" y="3048000"/>
                  </a:cubicBezTo>
                  <a:cubicBezTo>
                    <a:pt x="2730500" y="3048000"/>
                    <a:pt x="2717800" y="2717800"/>
                    <a:pt x="2717800" y="2692400"/>
                  </a:cubicBezTo>
                  <a:cubicBezTo>
                    <a:pt x="2832100" y="2590800"/>
                    <a:pt x="2821940" y="2438400"/>
                    <a:pt x="2821940" y="2438400"/>
                  </a:cubicBezTo>
                  <a:cubicBezTo>
                    <a:pt x="2830830" y="2373630"/>
                    <a:pt x="2806700" y="2260600"/>
                    <a:pt x="2806700" y="2260600"/>
                  </a:cubicBezTo>
                  <a:lnTo>
                    <a:pt x="2806700" y="2178050"/>
                  </a:lnTo>
                  <a:cubicBezTo>
                    <a:pt x="2807970" y="2172970"/>
                    <a:pt x="2809240" y="2167890"/>
                    <a:pt x="2809240" y="2162810"/>
                  </a:cubicBezTo>
                  <a:cubicBezTo>
                    <a:pt x="2811780" y="2082800"/>
                    <a:pt x="2810510" y="2034540"/>
                    <a:pt x="2809240" y="2014220"/>
                  </a:cubicBezTo>
                  <a:cubicBezTo>
                    <a:pt x="2809240" y="2010410"/>
                    <a:pt x="2809240" y="2006600"/>
                    <a:pt x="2809240" y="2002790"/>
                  </a:cubicBezTo>
                  <a:cubicBezTo>
                    <a:pt x="2809240" y="2002790"/>
                    <a:pt x="2809240" y="2002790"/>
                    <a:pt x="2809240" y="2002790"/>
                  </a:cubicBezTo>
                  <a:cubicBezTo>
                    <a:pt x="2806700" y="1955800"/>
                    <a:pt x="2794000" y="1917700"/>
                    <a:pt x="2794000" y="1917700"/>
                  </a:cubicBezTo>
                  <a:lnTo>
                    <a:pt x="2768600" y="1765300"/>
                  </a:lnTo>
                  <a:lnTo>
                    <a:pt x="2819400" y="1625600"/>
                  </a:lnTo>
                  <a:cubicBezTo>
                    <a:pt x="2819400" y="1625600"/>
                    <a:pt x="2806700" y="1422400"/>
                    <a:pt x="2794000" y="1295400"/>
                  </a:cubicBezTo>
                  <a:cubicBezTo>
                    <a:pt x="2781300" y="1168400"/>
                    <a:pt x="2844800" y="1092200"/>
                    <a:pt x="2844800" y="1092200"/>
                  </a:cubicBezTo>
                  <a:cubicBezTo>
                    <a:pt x="2844800" y="1092200"/>
                    <a:pt x="2908300" y="863600"/>
                    <a:pt x="2908300" y="774700"/>
                  </a:cubicBezTo>
                  <a:close/>
                </a:path>
              </a:pathLst>
            </a:custGeom>
            <a:blipFill>
              <a:blip r:embed="rId5"/>
              <a:stretch>
                <a:fillRect l="-38477" r="-38477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438400" y="0"/>
              <a:ext cx="520700" cy="5384800"/>
            </a:xfrm>
            <a:custGeom>
              <a:avLst/>
              <a:gdLst/>
              <a:ahLst/>
              <a:cxnLst/>
              <a:rect l="l" t="t" r="r" b="b"/>
              <a:pathLst>
                <a:path w="520700" h="5384800">
                  <a:moveTo>
                    <a:pt x="520700" y="5384800"/>
                  </a:moveTo>
                  <a:lnTo>
                    <a:pt x="0" y="5384800"/>
                  </a:lnTo>
                  <a:lnTo>
                    <a:pt x="0" y="0"/>
                  </a:lnTo>
                  <a:lnTo>
                    <a:pt x="520700" y="0"/>
                  </a:lnTo>
                  <a:lnTo>
                    <a:pt x="520700" y="5384800"/>
                  </a:lnTo>
                  <a:close/>
                </a:path>
              </a:pathLst>
            </a:custGeom>
            <a:blipFill>
              <a:blip r:embed="rId6"/>
              <a:stretch>
                <a:fillRect l="-99272" r="-35995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10646378" y="114823"/>
            <a:ext cx="6786665" cy="913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7"/>
              </a:lnSpc>
            </a:pPr>
            <a:r>
              <a:rPr lang="en-US" sz="4997" spc="109">
                <a:solidFill>
                  <a:srgbClr val="A83903"/>
                </a:solidFill>
                <a:latin typeface="Scripter"/>
              </a:rPr>
              <a:t>KORINA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288" b="-44307"/>
            </a:stretch>
          </a:blipFill>
        </p:spPr>
      </p:sp>
      <p:sp>
        <p:nvSpPr>
          <p:cNvPr id="3" name="Freeform 3"/>
          <p:cNvSpPr/>
          <p:nvPr/>
        </p:nvSpPr>
        <p:spPr>
          <a:xfrm rot="8412860">
            <a:off x="13667459" y="6668759"/>
            <a:ext cx="6262912" cy="5660106"/>
          </a:xfrm>
          <a:custGeom>
            <a:avLst/>
            <a:gdLst/>
            <a:ahLst/>
            <a:cxnLst/>
            <a:rect l="l" t="t" r="r" b="b"/>
            <a:pathLst>
              <a:path w="6262912" h="5660106">
                <a:moveTo>
                  <a:pt x="0" y="0"/>
                </a:moveTo>
                <a:lnTo>
                  <a:pt x="6262911" y="0"/>
                </a:lnTo>
                <a:lnTo>
                  <a:pt x="6262911" y="5660106"/>
                </a:lnTo>
                <a:lnTo>
                  <a:pt x="0" y="56601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1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8256684">
            <a:off x="-3758900" y="3997161"/>
            <a:ext cx="9303894" cy="8408394"/>
          </a:xfrm>
          <a:custGeom>
            <a:avLst/>
            <a:gdLst/>
            <a:ahLst/>
            <a:cxnLst/>
            <a:rect l="l" t="t" r="r" b="b"/>
            <a:pathLst>
              <a:path w="9303894" h="8408394">
                <a:moveTo>
                  <a:pt x="0" y="0"/>
                </a:moveTo>
                <a:lnTo>
                  <a:pt x="9303894" y="0"/>
                </a:lnTo>
                <a:lnTo>
                  <a:pt x="9303894" y="8408394"/>
                </a:lnTo>
                <a:lnTo>
                  <a:pt x="0" y="84083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2000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411378" y="-2051511"/>
            <a:ext cx="8156805" cy="7371713"/>
          </a:xfrm>
          <a:custGeom>
            <a:avLst/>
            <a:gdLst/>
            <a:ahLst/>
            <a:cxnLst/>
            <a:rect l="l" t="t" r="r" b="b"/>
            <a:pathLst>
              <a:path w="8156805" h="7371713">
                <a:moveTo>
                  <a:pt x="0" y="0"/>
                </a:moveTo>
                <a:lnTo>
                  <a:pt x="8156805" y="0"/>
                </a:lnTo>
                <a:lnTo>
                  <a:pt x="8156805" y="7371713"/>
                </a:lnTo>
                <a:lnTo>
                  <a:pt x="0" y="73717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1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704673">
            <a:off x="-1172870" y="1348"/>
            <a:ext cx="5720788" cy="4951082"/>
          </a:xfrm>
          <a:custGeom>
            <a:avLst/>
            <a:gdLst/>
            <a:ahLst/>
            <a:cxnLst/>
            <a:rect l="l" t="t" r="r" b="b"/>
            <a:pathLst>
              <a:path w="5720788" h="4951082">
                <a:moveTo>
                  <a:pt x="0" y="0"/>
                </a:moveTo>
                <a:lnTo>
                  <a:pt x="5720788" y="0"/>
                </a:lnTo>
                <a:lnTo>
                  <a:pt x="5720788" y="4951082"/>
                </a:lnTo>
                <a:lnTo>
                  <a:pt x="0" y="4951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1296801"/>
            <a:ext cx="16230600" cy="4808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47"/>
              </a:lnSpc>
            </a:pPr>
            <a:r>
              <a:rPr lang="en-US" sz="2524" spc="55">
                <a:solidFill>
                  <a:srgbClr val="53383E"/>
                </a:solidFill>
                <a:latin typeface="Nunito"/>
              </a:rPr>
              <a:t>•Bio je sunčani Uskrsni ponedjeljak kada su Jana, Matija i Leon stigli u SOS Dječje selo. Mali, zbunjeni i pomalo prestrašeni od nove sredine u koju dolaze, imali su samo jedno drugog. U izazovnoj situaciji izdvajanja iz biološke obitelji ovi su mališani imali jedno drugog. </a:t>
            </a:r>
          </a:p>
          <a:p>
            <a:pPr>
              <a:lnSpc>
                <a:spcPts val="4847"/>
              </a:lnSpc>
            </a:pPr>
            <a:r>
              <a:rPr lang="en-US" sz="2524" spc="55">
                <a:solidFill>
                  <a:srgbClr val="53383E"/>
                </a:solidFill>
                <a:latin typeface="Nunito"/>
              </a:rPr>
              <a:t>•Njihova neraskidiva bratsko-sestrinska veza uvijek ih je činila jačim i zajedno su mogli svladati sve prepreke. Upravo tako je i danas. Šest godina kasnije ova trojka i dalje je nerazdvojna. Na život u SOS Dječjem selu brzo su se priviknuli, te stekli mnoštvo novih prijatelja. </a:t>
            </a:r>
          </a:p>
          <a:p>
            <a:pPr>
              <a:lnSpc>
                <a:spcPts val="4847"/>
              </a:lnSpc>
            </a:pPr>
            <a:r>
              <a:rPr lang="en-US" sz="2524" spc="55">
                <a:solidFill>
                  <a:srgbClr val="53383E"/>
                </a:solidFill>
                <a:latin typeface="Nunito"/>
              </a:rPr>
              <a:t>•Uz vašu pomoć možemo nastaviti stvarati obitelj za djecu bez odgovarajuće roditeljske skrbi. </a:t>
            </a:r>
          </a:p>
          <a:p>
            <a:pPr>
              <a:lnSpc>
                <a:spcPts val="4847"/>
              </a:lnSpc>
            </a:pPr>
            <a:endParaRPr lang="en-US" sz="2524" spc="55">
              <a:solidFill>
                <a:srgbClr val="53383E"/>
              </a:solidFill>
              <a:latin typeface="Nunito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3981995" y="6105309"/>
            <a:ext cx="9326880" cy="3563930"/>
            <a:chOff x="0" y="0"/>
            <a:chExt cx="6342126" cy="2423414"/>
          </a:xfrm>
        </p:grpSpPr>
        <p:sp>
          <p:nvSpPr>
            <p:cNvPr id="9" name="Freeform 9"/>
            <p:cNvSpPr/>
            <p:nvPr/>
          </p:nvSpPr>
          <p:spPr>
            <a:xfrm>
              <a:off x="-254508" y="-157988"/>
              <a:ext cx="6648958" cy="2581402"/>
            </a:xfrm>
            <a:custGeom>
              <a:avLst/>
              <a:gdLst/>
              <a:ahLst/>
              <a:cxnLst/>
              <a:rect l="l" t="t" r="r" b="b"/>
              <a:pathLst>
                <a:path w="6648958" h="2581402">
                  <a:moveTo>
                    <a:pt x="6582029" y="2132711"/>
                  </a:moveTo>
                  <a:cubicBezTo>
                    <a:pt x="6482842" y="2119757"/>
                    <a:pt x="6436614" y="2164969"/>
                    <a:pt x="6269482" y="2168144"/>
                  </a:cubicBezTo>
                  <a:cubicBezTo>
                    <a:pt x="6189345" y="2105914"/>
                    <a:pt x="6223508" y="2161794"/>
                    <a:pt x="6038088" y="2143252"/>
                  </a:cubicBezTo>
                  <a:cubicBezTo>
                    <a:pt x="6025896" y="2160778"/>
                    <a:pt x="6022721" y="2139823"/>
                    <a:pt x="6022594" y="2134870"/>
                  </a:cubicBezTo>
                  <a:cubicBezTo>
                    <a:pt x="6015355" y="2128012"/>
                    <a:pt x="5990590" y="2154555"/>
                    <a:pt x="6016117" y="2141855"/>
                  </a:cubicBezTo>
                  <a:cubicBezTo>
                    <a:pt x="6055233" y="2188210"/>
                    <a:pt x="5834761" y="2104771"/>
                    <a:pt x="5753862" y="2124075"/>
                  </a:cubicBezTo>
                  <a:cubicBezTo>
                    <a:pt x="5599811" y="2132203"/>
                    <a:pt x="5429631" y="2142744"/>
                    <a:pt x="5308854" y="2211578"/>
                  </a:cubicBezTo>
                  <a:cubicBezTo>
                    <a:pt x="5274056" y="2199132"/>
                    <a:pt x="5309235" y="2210689"/>
                    <a:pt x="5206238" y="2236851"/>
                  </a:cubicBezTo>
                  <a:cubicBezTo>
                    <a:pt x="5179568" y="2260219"/>
                    <a:pt x="5132197" y="2216277"/>
                    <a:pt x="5089525" y="2268728"/>
                  </a:cubicBezTo>
                  <a:cubicBezTo>
                    <a:pt x="5106543" y="2325624"/>
                    <a:pt x="4993386" y="2296287"/>
                    <a:pt x="4903470" y="2407412"/>
                  </a:cubicBezTo>
                  <a:cubicBezTo>
                    <a:pt x="4873371" y="2385822"/>
                    <a:pt x="4799457" y="2467991"/>
                    <a:pt x="4490847" y="2461133"/>
                  </a:cubicBezTo>
                  <a:cubicBezTo>
                    <a:pt x="4460367" y="2514981"/>
                    <a:pt x="4486275" y="2429129"/>
                    <a:pt x="4458462" y="2442718"/>
                  </a:cubicBezTo>
                  <a:cubicBezTo>
                    <a:pt x="4380484" y="2450338"/>
                    <a:pt x="4337050" y="2498979"/>
                    <a:pt x="4294759" y="2475611"/>
                  </a:cubicBezTo>
                  <a:cubicBezTo>
                    <a:pt x="4220972" y="2489327"/>
                    <a:pt x="4102354" y="2416937"/>
                    <a:pt x="4019804" y="2417953"/>
                  </a:cubicBezTo>
                  <a:cubicBezTo>
                    <a:pt x="3896741" y="2373757"/>
                    <a:pt x="3824732" y="2465959"/>
                    <a:pt x="3669919" y="2501392"/>
                  </a:cubicBezTo>
                  <a:cubicBezTo>
                    <a:pt x="3325114" y="2442210"/>
                    <a:pt x="3276092" y="2536190"/>
                    <a:pt x="2869565" y="2581402"/>
                  </a:cubicBezTo>
                  <a:cubicBezTo>
                    <a:pt x="2740914" y="2575941"/>
                    <a:pt x="2640838" y="2480310"/>
                    <a:pt x="2485263" y="2471293"/>
                  </a:cubicBezTo>
                  <a:cubicBezTo>
                    <a:pt x="2465197" y="2444369"/>
                    <a:pt x="2386965" y="2493264"/>
                    <a:pt x="2360549" y="2463165"/>
                  </a:cubicBezTo>
                  <a:cubicBezTo>
                    <a:pt x="2341245" y="2419858"/>
                    <a:pt x="2316226" y="2454275"/>
                    <a:pt x="2310384" y="2450465"/>
                  </a:cubicBezTo>
                  <a:cubicBezTo>
                    <a:pt x="2278507" y="2420747"/>
                    <a:pt x="2261743" y="2437130"/>
                    <a:pt x="2207260" y="2418842"/>
                  </a:cubicBezTo>
                  <a:cubicBezTo>
                    <a:pt x="2108200" y="2396236"/>
                    <a:pt x="2043684" y="2398395"/>
                    <a:pt x="1981073" y="2320544"/>
                  </a:cubicBezTo>
                  <a:cubicBezTo>
                    <a:pt x="1951482" y="2334641"/>
                    <a:pt x="1812671" y="2311654"/>
                    <a:pt x="1761236" y="2264664"/>
                  </a:cubicBezTo>
                  <a:cubicBezTo>
                    <a:pt x="1751965" y="2243836"/>
                    <a:pt x="1708912" y="2310384"/>
                    <a:pt x="1717802" y="2252853"/>
                  </a:cubicBezTo>
                  <a:cubicBezTo>
                    <a:pt x="1687322" y="2253742"/>
                    <a:pt x="1673733" y="2264664"/>
                    <a:pt x="1665224" y="2235581"/>
                  </a:cubicBezTo>
                  <a:cubicBezTo>
                    <a:pt x="1642364" y="2224151"/>
                    <a:pt x="1612646" y="2215515"/>
                    <a:pt x="1589786" y="2238629"/>
                  </a:cubicBezTo>
                  <a:cubicBezTo>
                    <a:pt x="1566418" y="2242312"/>
                    <a:pt x="1593723" y="2195703"/>
                    <a:pt x="1546352" y="2225802"/>
                  </a:cubicBezTo>
                  <a:cubicBezTo>
                    <a:pt x="1492250" y="2125980"/>
                    <a:pt x="1391031" y="2202942"/>
                    <a:pt x="1306957" y="2143887"/>
                  </a:cubicBezTo>
                  <a:cubicBezTo>
                    <a:pt x="1162431" y="2145538"/>
                    <a:pt x="948055" y="2171954"/>
                    <a:pt x="783336" y="2192020"/>
                  </a:cubicBezTo>
                  <a:cubicBezTo>
                    <a:pt x="678688" y="2122805"/>
                    <a:pt x="495427" y="2085594"/>
                    <a:pt x="357505" y="2110105"/>
                  </a:cubicBezTo>
                  <a:cubicBezTo>
                    <a:pt x="202184" y="2020316"/>
                    <a:pt x="273939" y="2430653"/>
                    <a:pt x="255143" y="251333"/>
                  </a:cubicBezTo>
                  <a:cubicBezTo>
                    <a:pt x="318135" y="135382"/>
                    <a:pt x="0" y="166497"/>
                    <a:pt x="1072388" y="162687"/>
                  </a:cubicBezTo>
                  <a:cubicBezTo>
                    <a:pt x="2517648" y="157226"/>
                    <a:pt x="4107434" y="173228"/>
                    <a:pt x="5670550" y="157988"/>
                  </a:cubicBezTo>
                  <a:cubicBezTo>
                    <a:pt x="5961634" y="166116"/>
                    <a:pt x="6219571" y="164084"/>
                    <a:pt x="6489827" y="159004"/>
                  </a:cubicBezTo>
                  <a:cubicBezTo>
                    <a:pt x="6648958" y="190754"/>
                    <a:pt x="6560566" y="0"/>
                    <a:pt x="6596507" y="1070356"/>
                  </a:cubicBezTo>
                  <a:cubicBezTo>
                    <a:pt x="6573266" y="1433322"/>
                    <a:pt x="6597904" y="1802892"/>
                    <a:pt x="6582029" y="2132711"/>
                  </a:cubicBezTo>
                  <a:close/>
                </a:path>
              </a:pathLst>
            </a:custGeom>
            <a:blipFill>
              <a:blip r:embed="rId6"/>
              <a:stretch>
                <a:fillRect t="-35231" b="-35231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5981116" y="197513"/>
            <a:ext cx="7834530" cy="831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2"/>
              </a:lnSpc>
            </a:pPr>
            <a:r>
              <a:rPr lang="en-US" sz="4580" spc="100">
                <a:solidFill>
                  <a:srgbClr val="A83903"/>
                </a:solidFill>
                <a:latin typeface="Scripter"/>
              </a:rPr>
              <a:t>JANA, MATIJA I LEON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288" b="-44307"/>
            </a:stretch>
          </a:blipFill>
        </p:spPr>
      </p:sp>
      <p:sp>
        <p:nvSpPr>
          <p:cNvPr id="3" name="Freeform 3"/>
          <p:cNvSpPr/>
          <p:nvPr/>
        </p:nvSpPr>
        <p:spPr>
          <a:xfrm rot="8412860">
            <a:off x="14219379" y="6893723"/>
            <a:ext cx="6262912" cy="5660106"/>
          </a:xfrm>
          <a:custGeom>
            <a:avLst/>
            <a:gdLst/>
            <a:ahLst/>
            <a:cxnLst/>
            <a:rect l="l" t="t" r="r" b="b"/>
            <a:pathLst>
              <a:path w="6262912" h="5660106">
                <a:moveTo>
                  <a:pt x="0" y="0"/>
                </a:moveTo>
                <a:lnTo>
                  <a:pt x="6262912" y="0"/>
                </a:lnTo>
                <a:lnTo>
                  <a:pt x="6262912" y="5660107"/>
                </a:lnTo>
                <a:lnTo>
                  <a:pt x="0" y="5660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1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8256684">
            <a:off x="-3758900" y="3997161"/>
            <a:ext cx="9303894" cy="8408394"/>
          </a:xfrm>
          <a:custGeom>
            <a:avLst/>
            <a:gdLst/>
            <a:ahLst/>
            <a:cxnLst/>
            <a:rect l="l" t="t" r="r" b="b"/>
            <a:pathLst>
              <a:path w="9303894" h="8408394">
                <a:moveTo>
                  <a:pt x="0" y="0"/>
                </a:moveTo>
                <a:lnTo>
                  <a:pt x="9303894" y="0"/>
                </a:lnTo>
                <a:lnTo>
                  <a:pt x="9303894" y="8408394"/>
                </a:lnTo>
                <a:lnTo>
                  <a:pt x="0" y="84083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2000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411378" y="-2051511"/>
            <a:ext cx="8156805" cy="7371713"/>
          </a:xfrm>
          <a:custGeom>
            <a:avLst/>
            <a:gdLst/>
            <a:ahLst/>
            <a:cxnLst/>
            <a:rect l="l" t="t" r="r" b="b"/>
            <a:pathLst>
              <a:path w="8156805" h="7371713">
                <a:moveTo>
                  <a:pt x="0" y="0"/>
                </a:moveTo>
                <a:lnTo>
                  <a:pt x="8156805" y="0"/>
                </a:lnTo>
                <a:lnTo>
                  <a:pt x="8156805" y="7371713"/>
                </a:lnTo>
                <a:lnTo>
                  <a:pt x="0" y="73717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1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704673">
            <a:off x="-1172870" y="1348"/>
            <a:ext cx="5720788" cy="4951082"/>
          </a:xfrm>
          <a:custGeom>
            <a:avLst/>
            <a:gdLst/>
            <a:ahLst/>
            <a:cxnLst/>
            <a:rect l="l" t="t" r="r" b="b"/>
            <a:pathLst>
              <a:path w="5720788" h="4951082">
                <a:moveTo>
                  <a:pt x="0" y="0"/>
                </a:moveTo>
                <a:lnTo>
                  <a:pt x="5720788" y="0"/>
                </a:lnTo>
                <a:lnTo>
                  <a:pt x="5720788" y="4951082"/>
                </a:lnTo>
                <a:lnTo>
                  <a:pt x="0" y="4951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1885815" y="1442915"/>
            <a:ext cx="5770193" cy="7167171"/>
            <a:chOff x="0" y="0"/>
            <a:chExt cx="2725878" cy="3385820"/>
          </a:xfrm>
        </p:grpSpPr>
        <p:sp>
          <p:nvSpPr>
            <p:cNvPr id="8" name="Freeform 8"/>
            <p:cNvSpPr/>
            <p:nvPr/>
          </p:nvSpPr>
          <p:spPr>
            <a:xfrm>
              <a:off x="1579" y="0"/>
              <a:ext cx="2728109" cy="3388360"/>
            </a:xfrm>
            <a:custGeom>
              <a:avLst/>
              <a:gdLst/>
              <a:ahLst/>
              <a:cxnLst/>
              <a:rect l="l" t="t" r="r" b="b"/>
              <a:pathLst>
                <a:path w="2728109" h="3388360">
                  <a:moveTo>
                    <a:pt x="4738" y="317500"/>
                  </a:moveTo>
                  <a:cubicBezTo>
                    <a:pt x="17373" y="425450"/>
                    <a:pt x="20531" y="533400"/>
                    <a:pt x="22111" y="642620"/>
                  </a:cubicBezTo>
                  <a:cubicBezTo>
                    <a:pt x="30007" y="1036320"/>
                    <a:pt x="26848" y="1430020"/>
                    <a:pt x="22111" y="1823720"/>
                  </a:cubicBezTo>
                  <a:cubicBezTo>
                    <a:pt x="17373" y="2218690"/>
                    <a:pt x="11055" y="2613660"/>
                    <a:pt x="11055" y="3009900"/>
                  </a:cubicBezTo>
                  <a:cubicBezTo>
                    <a:pt x="11055" y="3013710"/>
                    <a:pt x="11055" y="3017520"/>
                    <a:pt x="9476" y="3021330"/>
                  </a:cubicBezTo>
                  <a:cubicBezTo>
                    <a:pt x="14214" y="3022600"/>
                    <a:pt x="18952" y="3025140"/>
                    <a:pt x="23690" y="3027680"/>
                  </a:cubicBezTo>
                  <a:cubicBezTo>
                    <a:pt x="30007" y="3031490"/>
                    <a:pt x="34745" y="3037840"/>
                    <a:pt x="41062" y="3044190"/>
                  </a:cubicBezTo>
                  <a:cubicBezTo>
                    <a:pt x="55276" y="3058160"/>
                    <a:pt x="69490" y="3072130"/>
                    <a:pt x="82124" y="3086100"/>
                  </a:cubicBezTo>
                  <a:cubicBezTo>
                    <a:pt x="96338" y="3102610"/>
                    <a:pt x="110552" y="3117850"/>
                    <a:pt x="124765" y="3134360"/>
                  </a:cubicBezTo>
                  <a:cubicBezTo>
                    <a:pt x="131083" y="3141980"/>
                    <a:pt x="137400" y="3149600"/>
                    <a:pt x="143717" y="3155950"/>
                  </a:cubicBezTo>
                  <a:cubicBezTo>
                    <a:pt x="148455" y="3161030"/>
                    <a:pt x="156351" y="3163570"/>
                    <a:pt x="161089" y="3167380"/>
                  </a:cubicBezTo>
                  <a:cubicBezTo>
                    <a:pt x="176882" y="3177540"/>
                    <a:pt x="194255" y="3187700"/>
                    <a:pt x="210048" y="3197860"/>
                  </a:cubicBezTo>
                  <a:cubicBezTo>
                    <a:pt x="225841" y="3208020"/>
                    <a:pt x="241634" y="3216910"/>
                    <a:pt x="260585" y="3223260"/>
                  </a:cubicBezTo>
                  <a:cubicBezTo>
                    <a:pt x="303227" y="3238500"/>
                    <a:pt x="344289" y="3255010"/>
                    <a:pt x="386930" y="3270250"/>
                  </a:cubicBezTo>
                  <a:cubicBezTo>
                    <a:pt x="410619" y="3279140"/>
                    <a:pt x="434309" y="3286760"/>
                    <a:pt x="459578" y="3295650"/>
                  </a:cubicBezTo>
                  <a:cubicBezTo>
                    <a:pt x="461157" y="3296920"/>
                    <a:pt x="465895" y="3295650"/>
                    <a:pt x="467474" y="3295650"/>
                  </a:cubicBezTo>
                  <a:lnTo>
                    <a:pt x="476950" y="3295650"/>
                  </a:lnTo>
                  <a:lnTo>
                    <a:pt x="478529" y="3296920"/>
                  </a:lnTo>
                  <a:cubicBezTo>
                    <a:pt x="481688" y="3290570"/>
                    <a:pt x="484846" y="3285490"/>
                    <a:pt x="489584" y="3279140"/>
                  </a:cubicBezTo>
                  <a:cubicBezTo>
                    <a:pt x="494322" y="3274060"/>
                    <a:pt x="497481" y="3265170"/>
                    <a:pt x="508536" y="3265170"/>
                  </a:cubicBezTo>
                  <a:cubicBezTo>
                    <a:pt x="508536" y="3265170"/>
                    <a:pt x="510115" y="3265170"/>
                    <a:pt x="510115" y="3263900"/>
                  </a:cubicBezTo>
                  <a:cubicBezTo>
                    <a:pt x="514853" y="3257550"/>
                    <a:pt x="522750" y="3256280"/>
                    <a:pt x="532226" y="3255010"/>
                  </a:cubicBezTo>
                  <a:cubicBezTo>
                    <a:pt x="541702" y="3253740"/>
                    <a:pt x="549598" y="3249930"/>
                    <a:pt x="557495" y="3247390"/>
                  </a:cubicBezTo>
                  <a:cubicBezTo>
                    <a:pt x="559074" y="3247390"/>
                    <a:pt x="559074" y="3246120"/>
                    <a:pt x="560653" y="3246120"/>
                  </a:cubicBezTo>
                  <a:cubicBezTo>
                    <a:pt x="571708" y="3248660"/>
                    <a:pt x="579605" y="3242310"/>
                    <a:pt x="589081" y="3239770"/>
                  </a:cubicBezTo>
                  <a:lnTo>
                    <a:pt x="590660" y="3239770"/>
                  </a:lnTo>
                  <a:cubicBezTo>
                    <a:pt x="600136" y="3239770"/>
                    <a:pt x="608032" y="3235960"/>
                    <a:pt x="617508" y="3234690"/>
                  </a:cubicBezTo>
                  <a:cubicBezTo>
                    <a:pt x="625405" y="3233420"/>
                    <a:pt x="633301" y="3233420"/>
                    <a:pt x="641198" y="3229610"/>
                  </a:cubicBezTo>
                  <a:cubicBezTo>
                    <a:pt x="649094" y="3225800"/>
                    <a:pt x="658570" y="3223260"/>
                    <a:pt x="666466" y="3220720"/>
                  </a:cubicBezTo>
                  <a:cubicBezTo>
                    <a:pt x="674363" y="3218180"/>
                    <a:pt x="682259" y="3216910"/>
                    <a:pt x="690156" y="3214370"/>
                  </a:cubicBezTo>
                  <a:lnTo>
                    <a:pt x="698053" y="3214370"/>
                  </a:lnTo>
                  <a:cubicBezTo>
                    <a:pt x="705949" y="3214370"/>
                    <a:pt x="712266" y="3214370"/>
                    <a:pt x="718583" y="3210560"/>
                  </a:cubicBezTo>
                  <a:lnTo>
                    <a:pt x="721742" y="3210560"/>
                  </a:lnTo>
                  <a:cubicBezTo>
                    <a:pt x="729639" y="3210560"/>
                    <a:pt x="739114" y="3211830"/>
                    <a:pt x="747011" y="3211830"/>
                  </a:cubicBezTo>
                  <a:lnTo>
                    <a:pt x="753328" y="3211830"/>
                  </a:lnTo>
                  <a:cubicBezTo>
                    <a:pt x="761225" y="3210560"/>
                    <a:pt x="764383" y="3215640"/>
                    <a:pt x="769121" y="3218180"/>
                  </a:cubicBezTo>
                  <a:cubicBezTo>
                    <a:pt x="777018" y="3225800"/>
                    <a:pt x="786494" y="3227070"/>
                    <a:pt x="799128" y="3225800"/>
                  </a:cubicBezTo>
                  <a:cubicBezTo>
                    <a:pt x="810183" y="3224530"/>
                    <a:pt x="819659" y="3223260"/>
                    <a:pt x="830714" y="3223260"/>
                  </a:cubicBezTo>
                  <a:cubicBezTo>
                    <a:pt x="835452" y="3223260"/>
                    <a:pt x="841769" y="3224530"/>
                    <a:pt x="846507" y="3225800"/>
                  </a:cubicBezTo>
                  <a:cubicBezTo>
                    <a:pt x="851245" y="3227070"/>
                    <a:pt x="854404" y="3228340"/>
                    <a:pt x="859142" y="3229610"/>
                  </a:cubicBezTo>
                  <a:lnTo>
                    <a:pt x="863879" y="3233420"/>
                  </a:lnTo>
                  <a:cubicBezTo>
                    <a:pt x="863879" y="3233420"/>
                    <a:pt x="865459" y="3237230"/>
                    <a:pt x="867038" y="3238500"/>
                  </a:cubicBezTo>
                  <a:cubicBezTo>
                    <a:pt x="870197" y="3239770"/>
                    <a:pt x="873355" y="3239770"/>
                    <a:pt x="874935" y="3241040"/>
                  </a:cubicBezTo>
                  <a:lnTo>
                    <a:pt x="876514" y="3242310"/>
                  </a:lnTo>
                  <a:cubicBezTo>
                    <a:pt x="884410" y="3238500"/>
                    <a:pt x="887569" y="3244850"/>
                    <a:pt x="892307" y="3246120"/>
                  </a:cubicBezTo>
                  <a:cubicBezTo>
                    <a:pt x="898624" y="3248660"/>
                    <a:pt x="903362" y="3251200"/>
                    <a:pt x="909679" y="3255010"/>
                  </a:cubicBezTo>
                  <a:cubicBezTo>
                    <a:pt x="909679" y="3253740"/>
                    <a:pt x="909679" y="3252470"/>
                    <a:pt x="911258" y="3251200"/>
                  </a:cubicBezTo>
                  <a:cubicBezTo>
                    <a:pt x="920734" y="3252470"/>
                    <a:pt x="931789" y="3252470"/>
                    <a:pt x="941265" y="3257550"/>
                  </a:cubicBezTo>
                  <a:cubicBezTo>
                    <a:pt x="942845" y="3255010"/>
                    <a:pt x="946003" y="3252470"/>
                    <a:pt x="949162" y="3249930"/>
                  </a:cubicBezTo>
                  <a:cubicBezTo>
                    <a:pt x="949162" y="3249930"/>
                    <a:pt x="949162" y="3248660"/>
                    <a:pt x="950741" y="3248660"/>
                  </a:cubicBezTo>
                  <a:cubicBezTo>
                    <a:pt x="958638" y="3247390"/>
                    <a:pt x="963375" y="3243580"/>
                    <a:pt x="964955" y="3237230"/>
                  </a:cubicBezTo>
                  <a:cubicBezTo>
                    <a:pt x="966534" y="3234690"/>
                    <a:pt x="966534" y="3232150"/>
                    <a:pt x="966534" y="3230880"/>
                  </a:cubicBezTo>
                  <a:cubicBezTo>
                    <a:pt x="972851" y="3228340"/>
                    <a:pt x="977589" y="3225800"/>
                    <a:pt x="983906" y="3223260"/>
                  </a:cubicBezTo>
                  <a:lnTo>
                    <a:pt x="983906" y="3220720"/>
                  </a:lnTo>
                  <a:cubicBezTo>
                    <a:pt x="979169" y="3214370"/>
                    <a:pt x="979169" y="3213100"/>
                    <a:pt x="987065" y="3210560"/>
                  </a:cubicBezTo>
                  <a:cubicBezTo>
                    <a:pt x="988644" y="3209290"/>
                    <a:pt x="988644" y="3208020"/>
                    <a:pt x="990224" y="3208020"/>
                  </a:cubicBezTo>
                  <a:cubicBezTo>
                    <a:pt x="993382" y="3206750"/>
                    <a:pt x="996541" y="3205480"/>
                    <a:pt x="998120" y="3204210"/>
                  </a:cubicBezTo>
                  <a:cubicBezTo>
                    <a:pt x="998120" y="3204210"/>
                    <a:pt x="998120" y="3205480"/>
                    <a:pt x="999700" y="3205480"/>
                  </a:cubicBezTo>
                  <a:lnTo>
                    <a:pt x="999700" y="3202940"/>
                  </a:lnTo>
                  <a:cubicBezTo>
                    <a:pt x="1009175" y="3200400"/>
                    <a:pt x="1018651" y="3197860"/>
                    <a:pt x="1028127" y="3194050"/>
                  </a:cubicBezTo>
                  <a:cubicBezTo>
                    <a:pt x="1032865" y="3191510"/>
                    <a:pt x="1037603" y="3190240"/>
                    <a:pt x="1043920" y="3192780"/>
                  </a:cubicBezTo>
                  <a:cubicBezTo>
                    <a:pt x="1047079" y="3194050"/>
                    <a:pt x="1050237" y="3192780"/>
                    <a:pt x="1053396" y="3191510"/>
                  </a:cubicBezTo>
                  <a:cubicBezTo>
                    <a:pt x="1061292" y="3188970"/>
                    <a:pt x="1069189" y="3187700"/>
                    <a:pt x="1077085" y="3185160"/>
                  </a:cubicBezTo>
                  <a:cubicBezTo>
                    <a:pt x="1083403" y="3183890"/>
                    <a:pt x="1088141" y="3181350"/>
                    <a:pt x="1094458" y="3178810"/>
                  </a:cubicBezTo>
                  <a:cubicBezTo>
                    <a:pt x="1094458" y="3178810"/>
                    <a:pt x="1096037" y="3176270"/>
                    <a:pt x="1094458" y="3175000"/>
                  </a:cubicBezTo>
                  <a:cubicBezTo>
                    <a:pt x="1094458" y="3173730"/>
                    <a:pt x="1092879" y="3171190"/>
                    <a:pt x="1092879" y="3169920"/>
                  </a:cubicBezTo>
                  <a:cubicBezTo>
                    <a:pt x="1097616" y="3167380"/>
                    <a:pt x="1100775" y="3164840"/>
                    <a:pt x="1103934" y="3164840"/>
                  </a:cubicBezTo>
                  <a:cubicBezTo>
                    <a:pt x="1108672" y="3163570"/>
                    <a:pt x="1114989" y="3163570"/>
                    <a:pt x="1121306" y="3162300"/>
                  </a:cubicBezTo>
                  <a:cubicBezTo>
                    <a:pt x="1126044" y="3150870"/>
                    <a:pt x="1135520" y="3148330"/>
                    <a:pt x="1146575" y="3152140"/>
                  </a:cubicBezTo>
                  <a:lnTo>
                    <a:pt x="1149733" y="3149600"/>
                  </a:lnTo>
                  <a:cubicBezTo>
                    <a:pt x="1151313" y="3150870"/>
                    <a:pt x="1151313" y="3150870"/>
                    <a:pt x="1151313" y="3152140"/>
                  </a:cubicBezTo>
                  <a:cubicBezTo>
                    <a:pt x="1156051" y="3149600"/>
                    <a:pt x="1160788" y="3147060"/>
                    <a:pt x="1165526" y="3145790"/>
                  </a:cubicBezTo>
                  <a:cubicBezTo>
                    <a:pt x="1170264" y="3143250"/>
                    <a:pt x="1175002" y="3140710"/>
                    <a:pt x="1181319" y="3143250"/>
                  </a:cubicBezTo>
                  <a:cubicBezTo>
                    <a:pt x="1181319" y="3136900"/>
                    <a:pt x="1186057" y="3136900"/>
                    <a:pt x="1190795" y="3138170"/>
                  </a:cubicBezTo>
                  <a:cubicBezTo>
                    <a:pt x="1193954" y="3138170"/>
                    <a:pt x="1198692" y="3136900"/>
                    <a:pt x="1201850" y="3135630"/>
                  </a:cubicBezTo>
                  <a:cubicBezTo>
                    <a:pt x="1203430" y="3135630"/>
                    <a:pt x="1206588" y="3134360"/>
                    <a:pt x="1208168" y="3135630"/>
                  </a:cubicBezTo>
                  <a:cubicBezTo>
                    <a:pt x="1214485" y="3139440"/>
                    <a:pt x="1223961" y="3140710"/>
                    <a:pt x="1230278" y="3147060"/>
                  </a:cubicBezTo>
                  <a:cubicBezTo>
                    <a:pt x="1235016" y="3152140"/>
                    <a:pt x="1242912" y="3154680"/>
                    <a:pt x="1246071" y="3162300"/>
                  </a:cubicBezTo>
                  <a:cubicBezTo>
                    <a:pt x="1247650" y="3164840"/>
                    <a:pt x="1253967" y="3167380"/>
                    <a:pt x="1257126" y="3168650"/>
                  </a:cubicBezTo>
                  <a:cubicBezTo>
                    <a:pt x="1257126" y="3168650"/>
                    <a:pt x="1258705" y="3168650"/>
                    <a:pt x="1260285" y="3169920"/>
                  </a:cubicBezTo>
                  <a:cubicBezTo>
                    <a:pt x="1261864" y="3173730"/>
                    <a:pt x="1266602" y="3172460"/>
                    <a:pt x="1269760" y="3171190"/>
                  </a:cubicBezTo>
                  <a:cubicBezTo>
                    <a:pt x="1272919" y="3171190"/>
                    <a:pt x="1276078" y="3169920"/>
                    <a:pt x="1277657" y="3173730"/>
                  </a:cubicBezTo>
                  <a:cubicBezTo>
                    <a:pt x="1277657" y="3175000"/>
                    <a:pt x="1282395" y="3176270"/>
                    <a:pt x="1283974" y="3177540"/>
                  </a:cubicBezTo>
                  <a:cubicBezTo>
                    <a:pt x="1288712" y="3180080"/>
                    <a:pt x="1293450" y="3182620"/>
                    <a:pt x="1296609" y="3185160"/>
                  </a:cubicBezTo>
                  <a:cubicBezTo>
                    <a:pt x="1298188" y="3186430"/>
                    <a:pt x="1299767" y="3187700"/>
                    <a:pt x="1299767" y="3188970"/>
                  </a:cubicBezTo>
                  <a:cubicBezTo>
                    <a:pt x="1299767" y="3192780"/>
                    <a:pt x="1304505" y="3195320"/>
                    <a:pt x="1309243" y="3195320"/>
                  </a:cubicBezTo>
                  <a:cubicBezTo>
                    <a:pt x="1315560" y="3196590"/>
                    <a:pt x="1320298" y="3196590"/>
                    <a:pt x="1326615" y="3197860"/>
                  </a:cubicBezTo>
                  <a:cubicBezTo>
                    <a:pt x="1328195" y="3197860"/>
                    <a:pt x="1328195" y="3200400"/>
                    <a:pt x="1329774" y="3200400"/>
                  </a:cubicBezTo>
                  <a:cubicBezTo>
                    <a:pt x="1331353" y="3202940"/>
                    <a:pt x="1332933" y="3206750"/>
                    <a:pt x="1339250" y="3204210"/>
                  </a:cubicBezTo>
                  <a:cubicBezTo>
                    <a:pt x="1342408" y="3202940"/>
                    <a:pt x="1351884" y="3205480"/>
                    <a:pt x="1353464" y="3208020"/>
                  </a:cubicBezTo>
                  <a:cubicBezTo>
                    <a:pt x="1356622" y="3216910"/>
                    <a:pt x="1367677" y="3216910"/>
                    <a:pt x="1375574" y="3219450"/>
                  </a:cubicBezTo>
                  <a:cubicBezTo>
                    <a:pt x="1377153" y="3219450"/>
                    <a:pt x="1378732" y="3219450"/>
                    <a:pt x="1378732" y="3220720"/>
                  </a:cubicBezTo>
                  <a:cubicBezTo>
                    <a:pt x="1383470" y="3225800"/>
                    <a:pt x="1389788" y="3227070"/>
                    <a:pt x="1396105" y="3229610"/>
                  </a:cubicBezTo>
                  <a:cubicBezTo>
                    <a:pt x="1402422" y="3232150"/>
                    <a:pt x="1408739" y="3237230"/>
                    <a:pt x="1415056" y="3242310"/>
                  </a:cubicBezTo>
                  <a:lnTo>
                    <a:pt x="1422953" y="3248660"/>
                  </a:lnTo>
                  <a:cubicBezTo>
                    <a:pt x="1424532" y="3249930"/>
                    <a:pt x="1426112" y="3249930"/>
                    <a:pt x="1427691" y="3249930"/>
                  </a:cubicBezTo>
                  <a:cubicBezTo>
                    <a:pt x="1432429" y="3249930"/>
                    <a:pt x="1437167" y="3248660"/>
                    <a:pt x="1440325" y="3252470"/>
                  </a:cubicBezTo>
                  <a:cubicBezTo>
                    <a:pt x="1440325" y="3252470"/>
                    <a:pt x="1441905" y="3253740"/>
                    <a:pt x="1443484" y="3253740"/>
                  </a:cubicBezTo>
                  <a:cubicBezTo>
                    <a:pt x="1456118" y="3252470"/>
                    <a:pt x="1464015" y="3258820"/>
                    <a:pt x="1471911" y="3265170"/>
                  </a:cubicBezTo>
                  <a:cubicBezTo>
                    <a:pt x="1475070" y="3267710"/>
                    <a:pt x="1481387" y="3268980"/>
                    <a:pt x="1484546" y="3268980"/>
                  </a:cubicBezTo>
                  <a:cubicBezTo>
                    <a:pt x="1494022" y="3271520"/>
                    <a:pt x="1505077" y="3272790"/>
                    <a:pt x="1512973" y="3277870"/>
                  </a:cubicBezTo>
                  <a:cubicBezTo>
                    <a:pt x="1517711" y="3280410"/>
                    <a:pt x="1524028" y="3284220"/>
                    <a:pt x="1528766" y="3284220"/>
                  </a:cubicBezTo>
                  <a:cubicBezTo>
                    <a:pt x="1536663" y="3284220"/>
                    <a:pt x="1539821" y="3289300"/>
                    <a:pt x="1542980" y="3293110"/>
                  </a:cubicBezTo>
                  <a:cubicBezTo>
                    <a:pt x="1552456" y="3294380"/>
                    <a:pt x="1561932" y="3294380"/>
                    <a:pt x="1566670" y="3302000"/>
                  </a:cubicBezTo>
                  <a:cubicBezTo>
                    <a:pt x="1566670" y="3303270"/>
                    <a:pt x="1568249" y="3303270"/>
                    <a:pt x="1569828" y="3303270"/>
                  </a:cubicBezTo>
                  <a:cubicBezTo>
                    <a:pt x="1576145" y="3304540"/>
                    <a:pt x="1582463" y="3305810"/>
                    <a:pt x="1588780" y="3308350"/>
                  </a:cubicBezTo>
                  <a:cubicBezTo>
                    <a:pt x="1591938" y="3309620"/>
                    <a:pt x="1595097" y="3312160"/>
                    <a:pt x="1599835" y="3314700"/>
                  </a:cubicBezTo>
                  <a:cubicBezTo>
                    <a:pt x="1601414" y="3314700"/>
                    <a:pt x="1601414" y="3315970"/>
                    <a:pt x="1602994" y="3315970"/>
                  </a:cubicBezTo>
                  <a:cubicBezTo>
                    <a:pt x="1614049" y="3315970"/>
                    <a:pt x="1617207" y="3322320"/>
                    <a:pt x="1623525" y="3327400"/>
                  </a:cubicBezTo>
                  <a:cubicBezTo>
                    <a:pt x="1633000" y="3333750"/>
                    <a:pt x="1644055" y="3340100"/>
                    <a:pt x="1651952" y="3347720"/>
                  </a:cubicBezTo>
                  <a:cubicBezTo>
                    <a:pt x="1656690" y="3352800"/>
                    <a:pt x="1664586" y="3355340"/>
                    <a:pt x="1669324" y="3357880"/>
                  </a:cubicBezTo>
                  <a:lnTo>
                    <a:pt x="1678800" y="3361690"/>
                  </a:lnTo>
                  <a:cubicBezTo>
                    <a:pt x="1681959" y="3364230"/>
                    <a:pt x="1685117" y="3366770"/>
                    <a:pt x="1689855" y="3369310"/>
                  </a:cubicBezTo>
                  <a:cubicBezTo>
                    <a:pt x="1694593" y="3370580"/>
                    <a:pt x="1696172" y="3375660"/>
                    <a:pt x="1702490" y="3374390"/>
                  </a:cubicBezTo>
                  <a:cubicBezTo>
                    <a:pt x="1705648" y="3374390"/>
                    <a:pt x="1708807" y="3375660"/>
                    <a:pt x="1711965" y="3376930"/>
                  </a:cubicBezTo>
                  <a:cubicBezTo>
                    <a:pt x="1716704" y="3379470"/>
                    <a:pt x="1718283" y="3382010"/>
                    <a:pt x="1724600" y="3382010"/>
                  </a:cubicBezTo>
                  <a:cubicBezTo>
                    <a:pt x="1727758" y="3382010"/>
                    <a:pt x="1730917" y="3384550"/>
                    <a:pt x="1732497" y="3385820"/>
                  </a:cubicBezTo>
                  <a:cubicBezTo>
                    <a:pt x="1740393" y="3388360"/>
                    <a:pt x="1748290" y="3388360"/>
                    <a:pt x="1753027" y="3380740"/>
                  </a:cubicBezTo>
                  <a:lnTo>
                    <a:pt x="1754607" y="3379470"/>
                  </a:lnTo>
                  <a:cubicBezTo>
                    <a:pt x="1760924" y="3382010"/>
                    <a:pt x="1760924" y="3376930"/>
                    <a:pt x="1762503" y="3374390"/>
                  </a:cubicBezTo>
                  <a:cubicBezTo>
                    <a:pt x="1764083" y="3373120"/>
                    <a:pt x="1767241" y="3371850"/>
                    <a:pt x="1768820" y="3370580"/>
                  </a:cubicBezTo>
                  <a:cubicBezTo>
                    <a:pt x="1771979" y="3368040"/>
                    <a:pt x="1775138" y="3366770"/>
                    <a:pt x="1779876" y="3364230"/>
                  </a:cubicBezTo>
                  <a:cubicBezTo>
                    <a:pt x="1781455" y="3362960"/>
                    <a:pt x="1784613" y="3361690"/>
                    <a:pt x="1786193" y="3361690"/>
                  </a:cubicBezTo>
                  <a:cubicBezTo>
                    <a:pt x="1794089" y="3361690"/>
                    <a:pt x="1798827" y="3359150"/>
                    <a:pt x="1805144" y="3354070"/>
                  </a:cubicBezTo>
                  <a:cubicBezTo>
                    <a:pt x="1809882" y="3350260"/>
                    <a:pt x="1817779" y="3347720"/>
                    <a:pt x="1824096" y="3345180"/>
                  </a:cubicBezTo>
                  <a:cubicBezTo>
                    <a:pt x="1830413" y="3342640"/>
                    <a:pt x="1836730" y="3340100"/>
                    <a:pt x="1844627" y="3338830"/>
                  </a:cubicBezTo>
                  <a:cubicBezTo>
                    <a:pt x="1849365" y="3337560"/>
                    <a:pt x="1854103" y="3337560"/>
                    <a:pt x="1858841" y="3337560"/>
                  </a:cubicBezTo>
                  <a:lnTo>
                    <a:pt x="1861999" y="3337560"/>
                  </a:lnTo>
                  <a:cubicBezTo>
                    <a:pt x="1868317" y="3335020"/>
                    <a:pt x="1874634" y="3331210"/>
                    <a:pt x="1882530" y="3328670"/>
                  </a:cubicBezTo>
                  <a:lnTo>
                    <a:pt x="1887268" y="3328670"/>
                  </a:lnTo>
                  <a:cubicBezTo>
                    <a:pt x="1895165" y="3331210"/>
                    <a:pt x="1903061" y="3331210"/>
                    <a:pt x="1910958" y="3326130"/>
                  </a:cubicBezTo>
                  <a:cubicBezTo>
                    <a:pt x="1912537" y="3324860"/>
                    <a:pt x="1915696" y="3323590"/>
                    <a:pt x="1917275" y="3322320"/>
                  </a:cubicBezTo>
                  <a:cubicBezTo>
                    <a:pt x="1925171" y="3324860"/>
                    <a:pt x="1933068" y="3329940"/>
                    <a:pt x="1942544" y="3329940"/>
                  </a:cubicBezTo>
                  <a:cubicBezTo>
                    <a:pt x="1945703" y="3329940"/>
                    <a:pt x="1950440" y="3328670"/>
                    <a:pt x="1953599" y="3327400"/>
                  </a:cubicBezTo>
                  <a:cubicBezTo>
                    <a:pt x="1959916" y="3327400"/>
                    <a:pt x="1966233" y="3327400"/>
                    <a:pt x="1970971" y="3326130"/>
                  </a:cubicBezTo>
                  <a:cubicBezTo>
                    <a:pt x="1977289" y="3324860"/>
                    <a:pt x="1985185" y="3326130"/>
                    <a:pt x="1991502" y="3323590"/>
                  </a:cubicBezTo>
                  <a:cubicBezTo>
                    <a:pt x="1994661" y="3317240"/>
                    <a:pt x="1996240" y="3317240"/>
                    <a:pt x="2004137" y="3318510"/>
                  </a:cubicBezTo>
                  <a:cubicBezTo>
                    <a:pt x="2013613" y="3319780"/>
                    <a:pt x="2019930" y="3318510"/>
                    <a:pt x="2026247" y="3312160"/>
                  </a:cubicBezTo>
                  <a:cubicBezTo>
                    <a:pt x="2029406" y="3308350"/>
                    <a:pt x="2037302" y="3308350"/>
                    <a:pt x="2042040" y="3305810"/>
                  </a:cubicBezTo>
                  <a:cubicBezTo>
                    <a:pt x="2043619" y="3305810"/>
                    <a:pt x="2045199" y="3304540"/>
                    <a:pt x="2046778" y="3304540"/>
                  </a:cubicBezTo>
                  <a:cubicBezTo>
                    <a:pt x="2049936" y="3303270"/>
                    <a:pt x="2051516" y="3303270"/>
                    <a:pt x="2054674" y="3302000"/>
                  </a:cubicBezTo>
                  <a:cubicBezTo>
                    <a:pt x="2062571" y="3299460"/>
                    <a:pt x="2070467" y="3298190"/>
                    <a:pt x="2078364" y="3294380"/>
                  </a:cubicBezTo>
                  <a:cubicBezTo>
                    <a:pt x="2086260" y="3290570"/>
                    <a:pt x="2092578" y="3288030"/>
                    <a:pt x="2100474" y="3293110"/>
                  </a:cubicBezTo>
                  <a:lnTo>
                    <a:pt x="2103633" y="3293110"/>
                  </a:lnTo>
                  <a:cubicBezTo>
                    <a:pt x="2106791" y="3291840"/>
                    <a:pt x="2108371" y="3291840"/>
                    <a:pt x="2111529" y="3290570"/>
                  </a:cubicBezTo>
                  <a:cubicBezTo>
                    <a:pt x="2111529" y="3286760"/>
                    <a:pt x="2111529" y="3281680"/>
                    <a:pt x="2117846" y="3277870"/>
                  </a:cubicBezTo>
                  <a:cubicBezTo>
                    <a:pt x="2119426" y="3276600"/>
                    <a:pt x="2119426" y="3274060"/>
                    <a:pt x="2122584" y="3272790"/>
                  </a:cubicBezTo>
                  <a:cubicBezTo>
                    <a:pt x="2125743" y="3270250"/>
                    <a:pt x="2130481" y="3270250"/>
                    <a:pt x="2133640" y="3271520"/>
                  </a:cubicBezTo>
                  <a:cubicBezTo>
                    <a:pt x="2135219" y="3272790"/>
                    <a:pt x="2138377" y="3271520"/>
                    <a:pt x="2139957" y="3271520"/>
                  </a:cubicBezTo>
                  <a:cubicBezTo>
                    <a:pt x="2149433" y="3270250"/>
                    <a:pt x="2160488" y="3270250"/>
                    <a:pt x="2169963" y="3268980"/>
                  </a:cubicBezTo>
                  <a:cubicBezTo>
                    <a:pt x="2179439" y="3267710"/>
                    <a:pt x="2188915" y="3266440"/>
                    <a:pt x="2198391" y="3263900"/>
                  </a:cubicBezTo>
                  <a:cubicBezTo>
                    <a:pt x="2204708" y="3261360"/>
                    <a:pt x="2211025" y="3262630"/>
                    <a:pt x="2217343" y="3262630"/>
                  </a:cubicBezTo>
                  <a:cubicBezTo>
                    <a:pt x="2229977" y="3263900"/>
                    <a:pt x="2241032" y="3263900"/>
                    <a:pt x="2252087" y="3258820"/>
                  </a:cubicBezTo>
                  <a:lnTo>
                    <a:pt x="2248929" y="3256280"/>
                  </a:lnTo>
                  <a:cubicBezTo>
                    <a:pt x="2252087" y="3255010"/>
                    <a:pt x="2255246" y="3255010"/>
                    <a:pt x="2259984" y="3255010"/>
                  </a:cubicBezTo>
                  <a:cubicBezTo>
                    <a:pt x="2263142" y="3258820"/>
                    <a:pt x="2267880" y="3256280"/>
                    <a:pt x="2271039" y="3253740"/>
                  </a:cubicBezTo>
                  <a:cubicBezTo>
                    <a:pt x="2275777" y="3249930"/>
                    <a:pt x="2280515" y="3251200"/>
                    <a:pt x="2286832" y="3251200"/>
                  </a:cubicBezTo>
                  <a:cubicBezTo>
                    <a:pt x="2293149" y="3252470"/>
                    <a:pt x="2301046" y="3249930"/>
                    <a:pt x="2308942" y="3248660"/>
                  </a:cubicBezTo>
                  <a:cubicBezTo>
                    <a:pt x="2310522" y="3248660"/>
                    <a:pt x="2312101" y="3246120"/>
                    <a:pt x="2312101" y="3244850"/>
                  </a:cubicBezTo>
                  <a:cubicBezTo>
                    <a:pt x="2315259" y="3244850"/>
                    <a:pt x="2318418" y="3243580"/>
                    <a:pt x="2323156" y="3243580"/>
                  </a:cubicBezTo>
                  <a:lnTo>
                    <a:pt x="2329473" y="3243580"/>
                  </a:lnTo>
                  <a:cubicBezTo>
                    <a:pt x="2335790" y="3246120"/>
                    <a:pt x="2342108" y="3246120"/>
                    <a:pt x="2348425" y="3243580"/>
                  </a:cubicBezTo>
                  <a:cubicBezTo>
                    <a:pt x="2350004" y="3242310"/>
                    <a:pt x="2353163" y="3242310"/>
                    <a:pt x="2354742" y="3242310"/>
                  </a:cubicBezTo>
                  <a:cubicBezTo>
                    <a:pt x="2359480" y="3241040"/>
                    <a:pt x="2364218" y="3242310"/>
                    <a:pt x="2367376" y="3238500"/>
                  </a:cubicBezTo>
                  <a:cubicBezTo>
                    <a:pt x="2368956" y="3237230"/>
                    <a:pt x="2372114" y="3238500"/>
                    <a:pt x="2375273" y="3237230"/>
                  </a:cubicBezTo>
                  <a:lnTo>
                    <a:pt x="2421073" y="3237230"/>
                  </a:lnTo>
                  <a:cubicBezTo>
                    <a:pt x="2427390" y="3237230"/>
                    <a:pt x="2435286" y="3238500"/>
                    <a:pt x="2441604" y="3239770"/>
                  </a:cubicBezTo>
                  <a:cubicBezTo>
                    <a:pt x="2449500" y="3241040"/>
                    <a:pt x="2455817" y="3239770"/>
                    <a:pt x="2462135" y="3238500"/>
                  </a:cubicBezTo>
                  <a:lnTo>
                    <a:pt x="2473190" y="3238500"/>
                  </a:lnTo>
                  <a:cubicBezTo>
                    <a:pt x="2477928" y="3238500"/>
                    <a:pt x="2482665" y="3239770"/>
                    <a:pt x="2487403" y="3238500"/>
                  </a:cubicBezTo>
                  <a:cubicBezTo>
                    <a:pt x="2490562" y="3238500"/>
                    <a:pt x="2492141" y="3235960"/>
                    <a:pt x="2493721" y="3233420"/>
                  </a:cubicBezTo>
                  <a:cubicBezTo>
                    <a:pt x="2496879" y="3229610"/>
                    <a:pt x="2501617" y="3228340"/>
                    <a:pt x="2507934" y="3228340"/>
                  </a:cubicBezTo>
                  <a:cubicBezTo>
                    <a:pt x="2512672" y="3228340"/>
                    <a:pt x="2517410" y="3227070"/>
                    <a:pt x="2522148" y="3225800"/>
                  </a:cubicBezTo>
                  <a:lnTo>
                    <a:pt x="2525307" y="3225800"/>
                  </a:lnTo>
                  <a:cubicBezTo>
                    <a:pt x="2531624" y="3233420"/>
                    <a:pt x="2541100" y="3228340"/>
                    <a:pt x="2548996" y="3229610"/>
                  </a:cubicBezTo>
                  <a:lnTo>
                    <a:pt x="2552155" y="3229610"/>
                  </a:lnTo>
                  <a:cubicBezTo>
                    <a:pt x="2558472" y="3232150"/>
                    <a:pt x="2566369" y="3234690"/>
                    <a:pt x="2572686" y="3235960"/>
                  </a:cubicBezTo>
                  <a:cubicBezTo>
                    <a:pt x="2580583" y="3237230"/>
                    <a:pt x="2586900" y="3243580"/>
                    <a:pt x="2593217" y="3243580"/>
                  </a:cubicBezTo>
                  <a:cubicBezTo>
                    <a:pt x="2604272" y="3243580"/>
                    <a:pt x="2613748" y="3249930"/>
                    <a:pt x="2623224" y="3251200"/>
                  </a:cubicBezTo>
                  <a:cubicBezTo>
                    <a:pt x="2631120" y="3252470"/>
                    <a:pt x="2639017" y="3255010"/>
                    <a:pt x="2646913" y="3257550"/>
                  </a:cubicBezTo>
                  <a:cubicBezTo>
                    <a:pt x="2650072" y="3258820"/>
                    <a:pt x="2654810" y="3257550"/>
                    <a:pt x="2657968" y="3257550"/>
                  </a:cubicBezTo>
                  <a:cubicBezTo>
                    <a:pt x="2667444" y="3258820"/>
                    <a:pt x="2676920" y="3258820"/>
                    <a:pt x="2686396" y="3260090"/>
                  </a:cubicBezTo>
                  <a:lnTo>
                    <a:pt x="2687975" y="3260090"/>
                  </a:lnTo>
                  <a:cubicBezTo>
                    <a:pt x="2699030" y="3258820"/>
                    <a:pt x="2710085" y="3261360"/>
                    <a:pt x="2721140" y="3261360"/>
                  </a:cubicBezTo>
                  <a:cubicBezTo>
                    <a:pt x="2722720" y="3035300"/>
                    <a:pt x="2714823" y="2809240"/>
                    <a:pt x="2705347" y="2583180"/>
                  </a:cubicBezTo>
                  <a:cubicBezTo>
                    <a:pt x="2695871" y="2368550"/>
                    <a:pt x="2686396" y="2153920"/>
                    <a:pt x="2684816" y="1939290"/>
                  </a:cubicBezTo>
                  <a:cubicBezTo>
                    <a:pt x="2684816" y="1831340"/>
                    <a:pt x="2686396" y="1724660"/>
                    <a:pt x="2689554" y="1616710"/>
                  </a:cubicBezTo>
                  <a:cubicBezTo>
                    <a:pt x="2694292" y="1508760"/>
                    <a:pt x="2703768" y="1400810"/>
                    <a:pt x="2710085" y="1292860"/>
                  </a:cubicBezTo>
                  <a:cubicBezTo>
                    <a:pt x="2728109" y="951230"/>
                    <a:pt x="2717982" y="608330"/>
                    <a:pt x="2711664" y="266700"/>
                  </a:cubicBezTo>
                  <a:cubicBezTo>
                    <a:pt x="2706927" y="265430"/>
                    <a:pt x="2703768" y="264160"/>
                    <a:pt x="2700609" y="262890"/>
                  </a:cubicBezTo>
                  <a:cubicBezTo>
                    <a:pt x="2695871" y="260350"/>
                    <a:pt x="2691134" y="259080"/>
                    <a:pt x="2684816" y="260350"/>
                  </a:cubicBezTo>
                  <a:lnTo>
                    <a:pt x="2675341" y="260350"/>
                  </a:lnTo>
                  <a:cubicBezTo>
                    <a:pt x="2670603" y="260350"/>
                    <a:pt x="2664285" y="260350"/>
                    <a:pt x="2661127" y="265430"/>
                  </a:cubicBezTo>
                  <a:cubicBezTo>
                    <a:pt x="2661127" y="265430"/>
                    <a:pt x="2659548" y="266700"/>
                    <a:pt x="2657968" y="266700"/>
                  </a:cubicBezTo>
                  <a:lnTo>
                    <a:pt x="2651651" y="266700"/>
                  </a:lnTo>
                  <a:cubicBezTo>
                    <a:pt x="2650072" y="264160"/>
                    <a:pt x="2653230" y="259080"/>
                    <a:pt x="2645334" y="260350"/>
                  </a:cubicBezTo>
                  <a:cubicBezTo>
                    <a:pt x="2642175" y="260350"/>
                    <a:pt x="2637437" y="261620"/>
                    <a:pt x="2634279" y="261620"/>
                  </a:cubicBezTo>
                  <a:lnTo>
                    <a:pt x="2610589" y="261620"/>
                  </a:lnTo>
                  <a:cubicBezTo>
                    <a:pt x="2609010" y="259080"/>
                    <a:pt x="2607431" y="256540"/>
                    <a:pt x="2604272" y="252730"/>
                  </a:cubicBezTo>
                  <a:cubicBezTo>
                    <a:pt x="2602693" y="250190"/>
                    <a:pt x="2601113" y="248920"/>
                    <a:pt x="2596376" y="251460"/>
                  </a:cubicBezTo>
                  <a:cubicBezTo>
                    <a:pt x="2593217" y="252730"/>
                    <a:pt x="2591638" y="252730"/>
                    <a:pt x="2590058" y="250190"/>
                  </a:cubicBezTo>
                  <a:cubicBezTo>
                    <a:pt x="2585320" y="243840"/>
                    <a:pt x="2580583" y="238760"/>
                    <a:pt x="2571107" y="237490"/>
                  </a:cubicBezTo>
                  <a:cubicBezTo>
                    <a:pt x="2569527" y="237490"/>
                    <a:pt x="2567948" y="234950"/>
                    <a:pt x="2566369" y="233680"/>
                  </a:cubicBezTo>
                  <a:cubicBezTo>
                    <a:pt x="2563210" y="231140"/>
                    <a:pt x="2561631" y="228600"/>
                    <a:pt x="2556893" y="228600"/>
                  </a:cubicBezTo>
                  <a:cubicBezTo>
                    <a:pt x="2555314" y="228600"/>
                    <a:pt x="2552155" y="226060"/>
                    <a:pt x="2552155" y="224790"/>
                  </a:cubicBezTo>
                  <a:cubicBezTo>
                    <a:pt x="2550575" y="219710"/>
                    <a:pt x="2550575" y="215900"/>
                    <a:pt x="2550575" y="210820"/>
                  </a:cubicBezTo>
                  <a:cubicBezTo>
                    <a:pt x="2548996" y="205740"/>
                    <a:pt x="2545838" y="200660"/>
                    <a:pt x="2541100" y="198120"/>
                  </a:cubicBezTo>
                  <a:cubicBezTo>
                    <a:pt x="2533203" y="194310"/>
                    <a:pt x="2526886" y="189230"/>
                    <a:pt x="2518989" y="185420"/>
                  </a:cubicBezTo>
                  <a:cubicBezTo>
                    <a:pt x="2517410" y="184150"/>
                    <a:pt x="2514252" y="182880"/>
                    <a:pt x="2511093" y="182880"/>
                  </a:cubicBezTo>
                  <a:cubicBezTo>
                    <a:pt x="2506355" y="181610"/>
                    <a:pt x="2501617" y="180340"/>
                    <a:pt x="2496879" y="180340"/>
                  </a:cubicBezTo>
                  <a:cubicBezTo>
                    <a:pt x="2492141" y="180340"/>
                    <a:pt x="2485824" y="180340"/>
                    <a:pt x="2481086" y="182880"/>
                  </a:cubicBezTo>
                  <a:cubicBezTo>
                    <a:pt x="2471610" y="186690"/>
                    <a:pt x="2463714" y="181610"/>
                    <a:pt x="2455817" y="181610"/>
                  </a:cubicBezTo>
                  <a:cubicBezTo>
                    <a:pt x="2447921" y="180340"/>
                    <a:pt x="2440024" y="177800"/>
                    <a:pt x="2433707" y="176530"/>
                  </a:cubicBezTo>
                  <a:lnTo>
                    <a:pt x="2413176" y="176530"/>
                  </a:lnTo>
                  <a:cubicBezTo>
                    <a:pt x="2395804" y="179070"/>
                    <a:pt x="2381590" y="171450"/>
                    <a:pt x="2364218" y="170180"/>
                  </a:cubicBezTo>
                  <a:cubicBezTo>
                    <a:pt x="2359480" y="170180"/>
                    <a:pt x="2354742" y="166370"/>
                    <a:pt x="2350004" y="163830"/>
                  </a:cubicBezTo>
                  <a:cubicBezTo>
                    <a:pt x="2346845" y="161290"/>
                    <a:pt x="2343687" y="161290"/>
                    <a:pt x="2338949" y="162560"/>
                  </a:cubicBezTo>
                  <a:cubicBezTo>
                    <a:pt x="2332632" y="163830"/>
                    <a:pt x="2326315" y="162560"/>
                    <a:pt x="2319997" y="163830"/>
                  </a:cubicBezTo>
                  <a:cubicBezTo>
                    <a:pt x="2310522" y="166370"/>
                    <a:pt x="2302625" y="160020"/>
                    <a:pt x="2293149" y="160020"/>
                  </a:cubicBezTo>
                  <a:cubicBezTo>
                    <a:pt x="2285253" y="161290"/>
                    <a:pt x="2277356" y="161290"/>
                    <a:pt x="2269460" y="162560"/>
                  </a:cubicBezTo>
                  <a:lnTo>
                    <a:pt x="2250508" y="166370"/>
                  </a:lnTo>
                  <a:cubicBezTo>
                    <a:pt x="2237873" y="171450"/>
                    <a:pt x="2228398" y="165100"/>
                    <a:pt x="2217343" y="162560"/>
                  </a:cubicBezTo>
                  <a:cubicBezTo>
                    <a:pt x="2209446" y="161290"/>
                    <a:pt x="2204708" y="158750"/>
                    <a:pt x="2198391" y="154940"/>
                  </a:cubicBezTo>
                  <a:cubicBezTo>
                    <a:pt x="2192074" y="151130"/>
                    <a:pt x="2185756" y="154940"/>
                    <a:pt x="2181019" y="154940"/>
                  </a:cubicBezTo>
                  <a:cubicBezTo>
                    <a:pt x="2176281" y="154940"/>
                    <a:pt x="2173122" y="158750"/>
                    <a:pt x="2169963" y="160020"/>
                  </a:cubicBezTo>
                  <a:cubicBezTo>
                    <a:pt x="2165226" y="161290"/>
                    <a:pt x="2160488" y="161290"/>
                    <a:pt x="2155750" y="161290"/>
                  </a:cubicBezTo>
                  <a:cubicBezTo>
                    <a:pt x="2151012" y="161290"/>
                    <a:pt x="2144695" y="160020"/>
                    <a:pt x="2139957" y="161290"/>
                  </a:cubicBezTo>
                  <a:cubicBezTo>
                    <a:pt x="2132060" y="163830"/>
                    <a:pt x="2125743" y="167640"/>
                    <a:pt x="2119426" y="170180"/>
                  </a:cubicBezTo>
                  <a:cubicBezTo>
                    <a:pt x="2117846" y="171450"/>
                    <a:pt x="2116267" y="172720"/>
                    <a:pt x="2114688" y="172720"/>
                  </a:cubicBezTo>
                  <a:cubicBezTo>
                    <a:pt x="2103633" y="177800"/>
                    <a:pt x="2090998" y="179070"/>
                    <a:pt x="2076784" y="179070"/>
                  </a:cubicBezTo>
                  <a:cubicBezTo>
                    <a:pt x="2068888" y="179070"/>
                    <a:pt x="2060991" y="179070"/>
                    <a:pt x="2053095" y="177800"/>
                  </a:cubicBezTo>
                  <a:cubicBezTo>
                    <a:pt x="2048357" y="177800"/>
                    <a:pt x="2045198" y="173990"/>
                    <a:pt x="2042040" y="173990"/>
                  </a:cubicBezTo>
                  <a:cubicBezTo>
                    <a:pt x="2030985" y="172720"/>
                    <a:pt x="2021509" y="172720"/>
                    <a:pt x="2010454" y="172720"/>
                  </a:cubicBezTo>
                  <a:cubicBezTo>
                    <a:pt x="2008874" y="172720"/>
                    <a:pt x="2007295" y="173990"/>
                    <a:pt x="2005716" y="173990"/>
                  </a:cubicBezTo>
                  <a:cubicBezTo>
                    <a:pt x="1999399" y="176530"/>
                    <a:pt x="1993081" y="180340"/>
                    <a:pt x="1986764" y="182880"/>
                  </a:cubicBezTo>
                  <a:cubicBezTo>
                    <a:pt x="1975709" y="185420"/>
                    <a:pt x="1964654" y="187960"/>
                    <a:pt x="1953599" y="189230"/>
                  </a:cubicBezTo>
                  <a:lnTo>
                    <a:pt x="1948861" y="189230"/>
                  </a:lnTo>
                  <a:cubicBezTo>
                    <a:pt x="1939385" y="185420"/>
                    <a:pt x="1931489" y="189230"/>
                    <a:pt x="1922013" y="190500"/>
                  </a:cubicBezTo>
                  <a:cubicBezTo>
                    <a:pt x="1912537" y="193040"/>
                    <a:pt x="1903061" y="196850"/>
                    <a:pt x="1893585" y="199390"/>
                  </a:cubicBezTo>
                  <a:cubicBezTo>
                    <a:pt x="1890427" y="200660"/>
                    <a:pt x="1887268" y="199390"/>
                    <a:pt x="1884109" y="198120"/>
                  </a:cubicBezTo>
                  <a:cubicBezTo>
                    <a:pt x="1879371" y="196850"/>
                    <a:pt x="1876213" y="196850"/>
                    <a:pt x="1873054" y="199390"/>
                  </a:cubicBezTo>
                  <a:cubicBezTo>
                    <a:pt x="1871475" y="200660"/>
                    <a:pt x="1869896" y="200660"/>
                    <a:pt x="1868316" y="200660"/>
                  </a:cubicBezTo>
                  <a:cubicBezTo>
                    <a:pt x="1863578" y="201930"/>
                    <a:pt x="1858841" y="201930"/>
                    <a:pt x="1855682" y="203200"/>
                  </a:cubicBezTo>
                  <a:cubicBezTo>
                    <a:pt x="1849365" y="207010"/>
                    <a:pt x="1843048" y="205740"/>
                    <a:pt x="1836730" y="208280"/>
                  </a:cubicBezTo>
                  <a:cubicBezTo>
                    <a:pt x="1830413" y="210820"/>
                    <a:pt x="1824096" y="210820"/>
                    <a:pt x="1819358" y="214630"/>
                  </a:cubicBezTo>
                  <a:cubicBezTo>
                    <a:pt x="1817779" y="215900"/>
                    <a:pt x="1814620" y="215900"/>
                    <a:pt x="1811461" y="215900"/>
                  </a:cubicBezTo>
                  <a:cubicBezTo>
                    <a:pt x="1803565" y="217170"/>
                    <a:pt x="1797248" y="220980"/>
                    <a:pt x="1792510" y="226060"/>
                  </a:cubicBezTo>
                  <a:cubicBezTo>
                    <a:pt x="1786193" y="231140"/>
                    <a:pt x="1779875" y="234950"/>
                    <a:pt x="1773558" y="238760"/>
                  </a:cubicBezTo>
                  <a:cubicBezTo>
                    <a:pt x="1771979" y="240030"/>
                    <a:pt x="1767241" y="240030"/>
                    <a:pt x="1765662" y="240030"/>
                  </a:cubicBezTo>
                  <a:cubicBezTo>
                    <a:pt x="1759345" y="240030"/>
                    <a:pt x="1753027" y="238760"/>
                    <a:pt x="1748289" y="237490"/>
                  </a:cubicBezTo>
                  <a:cubicBezTo>
                    <a:pt x="1745131" y="237490"/>
                    <a:pt x="1743551" y="236220"/>
                    <a:pt x="1740393" y="236220"/>
                  </a:cubicBezTo>
                  <a:cubicBezTo>
                    <a:pt x="1730917" y="240030"/>
                    <a:pt x="1719862" y="237490"/>
                    <a:pt x="1710386" y="237490"/>
                  </a:cubicBezTo>
                  <a:cubicBezTo>
                    <a:pt x="1708807" y="237490"/>
                    <a:pt x="1705648" y="236220"/>
                    <a:pt x="1704069" y="234950"/>
                  </a:cubicBezTo>
                  <a:cubicBezTo>
                    <a:pt x="1697752" y="231140"/>
                    <a:pt x="1691435" y="231140"/>
                    <a:pt x="1685117" y="233680"/>
                  </a:cubicBezTo>
                  <a:cubicBezTo>
                    <a:pt x="1680379" y="234950"/>
                    <a:pt x="1675641" y="234950"/>
                    <a:pt x="1672483" y="232410"/>
                  </a:cubicBezTo>
                  <a:cubicBezTo>
                    <a:pt x="1666166" y="228600"/>
                    <a:pt x="1658269" y="226060"/>
                    <a:pt x="1650372" y="224790"/>
                  </a:cubicBezTo>
                  <a:cubicBezTo>
                    <a:pt x="1644055" y="223520"/>
                    <a:pt x="1637738" y="220980"/>
                    <a:pt x="1631421" y="218440"/>
                  </a:cubicBezTo>
                  <a:cubicBezTo>
                    <a:pt x="1628262" y="217170"/>
                    <a:pt x="1625104" y="218440"/>
                    <a:pt x="1621945" y="218440"/>
                  </a:cubicBezTo>
                  <a:cubicBezTo>
                    <a:pt x="1618786" y="218440"/>
                    <a:pt x="1617207" y="219710"/>
                    <a:pt x="1614049" y="219710"/>
                  </a:cubicBezTo>
                  <a:cubicBezTo>
                    <a:pt x="1604573" y="220980"/>
                    <a:pt x="1595097" y="223520"/>
                    <a:pt x="1587200" y="222250"/>
                  </a:cubicBezTo>
                  <a:cubicBezTo>
                    <a:pt x="1576145" y="219710"/>
                    <a:pt x="1565090" y="220980"/>
                    <a:pt x="1555614" y="215900"/>
                  </a:cubicBezTo>
                  <a:cubicBezTo>
                    <a:pt x="1550876" y="213360"/>
                    <a:pt x="1549297" y="215900"/>
                    <a:pt x="1546138" y="215900"/>
                  </a:cubicBezTo>
                  <a:cubicBezTo>
                    <a:pt x="1544559" y="215900"/>
                    <a:pt x="1542980" y="215900"/>
                    <a:pt x="1539821" y="217170"/>
                  </a:cubicBezTo>
                  <a:cubicBezTo>
                    <a:pt x="1538242" y="220980"/>
                    <a:pt x="1531925" y="223520"/>
                    <a:pt x="1524028" y="220980"/>
                  </a:cubicBezTo>
                  <a:cubicBezTo>
                    <a:pt x="1519290" y="219710"/>
                    <a:pt x="1516132" y="219710"/>
                    <a:pt x="1511394" y="220980"/>
                  </a:cubicBezTo>
                  <a:cubicBezTo>
                    <a:pt x="1506656" y="222250"/>
                    <a:pt x="1501918" y="222250"/>
                    <a:pt x="1495601" y="223520"/>
                  </a:cubicBezTo>
                  <a:lnTo>
                    <a:pt x="1494021" y="223520"/>
                  </a:lnTo>
                  <a:cubicBezTo>
                    <a:pt x="1481387" y="229870"/>
                    <a:pt x="1468753" y="224790"/>
                    <a:pt x="1454539" y="224790"/>
                  </a:cubicBezTo>
                  <a:lnTo>
                    <a:pt x="1446642" y="224790"/>
                  </a:lnTo>
                  <a:cubicBezTo>
                    <a:pt x="1437167" y="226060"/>
                    <a:pt x="1432429" y="219710"/>
                    <a:pt x="1426111" y="215900"/>
                  </a:cubicBezTo>
                  <a:cubicBezTo>
                    <a:pt x="1419794" y="212090"/>
                    <a:pt x="1413477" y="207010"/>
                    <a:pt x="1407160" y="204470"/>
                  </a:cubicBezTo>
                  <a:cubicBezTo>
                    <a:pt x="1405580" y="203200"/>
                    <a:pt x="1400843" y="204470"/>
                    <a:pt x="1397684" y="204470"/>
                  </a:cubicBezTo>
                  <a:lnTo>
                    <a:pt x="1383470" y="204470"/>
                  </a:lnTo>
                  <a:lnTo>
                    <a:pt x="1381891" y="203200"/>
                  </a:lnTo>
                  <a:cubicBezTo>
                    <a:pt x="1370836" y="205740"/>
                    <a:pt x="1364519" y="200660"/>
                    <a:pt x="1356622" y="195580"/>
                  </a:cubicBezTo>
                  <a:cubicBezTo>
                    <a:pt x="1351884" y="193040"/>
                    <a:pt x="1345567" y="190500"/>
                    <a:pt x="1340829" y="189230"/>
                  </a:cubicBezTo>
                  <a:cubicBezTo>
                    <a:pt x="1334512" y="186690"/>
                    <a:pt x="1326615" y="185420"/>
                    <a:pt x="1323457" y="179070"/>
                  </a:cubicBezTo>
                  <a:cubicBezTo>
                    <a:pt x="1321877" y="176530"/>
                    <a:pt x="1318719" y="176530"/>
                    <a:pt x="1317139" y="173990"/>
                  </a:cubicBezTo>
                  <a:cubicBezTo>
                    <a:pt x="1315560" y="171450"/>
                    <a:pt x="1313981" y="168910"/>
                    <a:pt x="1313981" y="167640"/>
                  </a:cubicBezTo>
                  <a:cubicBezTo>
                    <a:pt x="1313981" y="165100"/>
                    <a:pt x="1315560" y="162560"/>
                    <a:pt x="1317139" y="160020"/>
                  </a:cubicBezTo>
                  <a:cubicBezTo>
                    <a:pt x="1318719" y="156210"/>
                    <a:pt x="1315560" y="152400"/>
                    <a:pt x="1310822" y="149860"/>
                  </a:cubicBezTo>
                  <a:cubicBezTo>
                    <a:pt x="1309243" y="148590"/>
                    <a:pt x="1306084" y="148590"/>
                    <a:pt x="1306084" y="147320"/>
                  </a:cubicBezTo>
                  <a:cubicBezTo>
                    <a:pt x="1302926" y="139700"/>
                    <a:pt x="1295029" y="137160"/>
                    <a:pt x="1288712" y="130810"/>
                  </a:cubicBezTo>
                  <a:cubicBezTo>
                    <a:pt x="1283974" y="127000"/>
                    <a:pt x="1280815" y="121920"/>
                    <a:pt x="1277657" y="116840"/>
                  </a:cubicBezTo>
                  <a:cubicBezTo>
                    <a:pt x="1274498" y="114300"/>
                    <a:pt x="1272919" y="111760"/>
                    <a:pt x="1268181" y="109220"/>
                  </a:cubicBezTo>
                  <a:cubicBezTo>
                    <a:pt x="1257126" y="105410"/>
                    <a:pt x="1246071" y="101600"/>
                    <a:pt x="1235016" y="96520"/>
                  </a:cubicBezTo>
                  <a:cubicBezTo>
                    <a:pt x="1235016" y="106680"/>
                    <a:pt x="1231857" y="104140"/>
                    <a:pt x="1230278" y="101600"/>
                  </a:cubicBezTo>
                  <a:cubicBezTo>
                    <a:pt x="1230278" y="97790"/>
                    <a:pt x="1227119" y="96520"/>
                    <a:pt x="1222381" y="96520"/>
                  </a:cubicBezTo>
                  <a:cubicBezTo>
                    <a:pt x="1222381" y="96520"/>
                    <a:pt x="1220802" y="96520"/>
                    <a:pt x="1220802" y="95250"/>
                  </a:cubicBezTo>
                  <a:cubicBezTo>
                    <a:pt x="1219223" y="87630"/>
                    <a:pt x="1211326" y="90170"/>
                    <a:pt x="1206588" y="88900"/>
                  </a:cubicBezTo>
                  <a:cubicBezTo>
                    <a:pt x="1203430" y="87630"/>
                    <a:pt x="1200271" y="86360"/>
                    <a:pt x="1197112" y="87630"/>
                  </a:cubicBezTo>
                  <a:cubicBezTo>
                    <a:pt x="1190795" y="88900"/>
                    <a:pt x="1186057" y="85090"/>
                    <a:pt x="1179740" y="83820"/>
                  </a:cubicBezTo>
                  <a:cubicBezTo>
                    <a:pt x="1178161" y="83820"/>
                    <a:pt x="1176581" y="83820"/>
                    <a:pt x="1175002" y="85090"/>
                  </a:cubicBezTo>
                  <a:cubicBezTo>
                    <a:pt x="1171844" y="87630"/>
                    <a:pt x="1168685" y="87630"/>
                    <a:pt x="1163947" y="85090"/>
                  </a:cubicBezTo>
                  <a:cubicBezTo>
                    <a:pt x="1157630" y="81280"/>
                    <a:pt x="1151313" y="81280"/>
                    <a:pt x="1143416" y="83820"/>
                  </a:cubicBezTo>
                  <a:cubicBezTo>
                    <a:pt x="1140258" y="85090"/>
                    <a:pt x="1137099" y="85090"/>
                    <a:pt x="1133940" y="83820"/>
                  </a:cubicBezTo>
                  <a:cubicBezTo>
                    <a:pt x="1127623" y="81280"/>
                    <a:pt x="1121306" y="77470"/>
                    <a:pt x="1113409" y="74930"/>
                  </a:cubicBezTo>
                  <a:cubicBezTo>
                    <a:pt x="1111830" y="74930"/>
                    <a:pt x="1110251" y="73660"/>
                    <a:pt x="1108671" y="73660"/>
                  </a:cubicBezTo>
                  <a:cubicBezTo>
                    <a:pt x="1099195" y="74930"/>
                    <a:pt x="1091299" y="72390"/>
                    <a:pt x="1081823" y="74930"/>
                  </a:cubicBezTo>
                  <a:cubicBezTo>
                    <a:pt x="1077085" y="76200"/>
                    <a:pt x="1070768" y="76200"/>
                    <a:pt x="1067609" y="81280"/>
                  </a:cubicBezTo>
                  <a:cubicBezTo>
                    <a:pt x="1066030" y="82550"/>
                    <a:pt x="1061292" y="82550"/>
                    <a:pt x="1058134" y="83820"/>
                  </a:cubicBezTo>
                  <a:cubicBezTo>
                    <a:pt x="1050237" y="85090"/>
                    <a:pt x="1042341" y="86360"/>
                    <a:pt x="1034444" y="83820"/>
                  </a:cubicBezTo>
                  <a:cubicBezTo>
                    <a:pt x="1028127" y="81280"/>
                    <a:pt x="1020230" y="82550"/>
                    <a:pt x="1013913" y="81280"/>
                  </a:cubicBezTo>
                  <a:cubicBezTo>
                    <a:pt x="1009175" y="80010"/>
                    <a:pt x="1006017" y="77470"/>
                    <a:pt x="1002858" y="76200"/>
                  </a:cubicBezTo>
                  <a:cubicBezTo>
                    <a:pt x="1001279" y="74930"/>
                    <a:pt x="999699" y="73660"/>
                    <a:pt x="998120" y="73660"/>
                  </a:cubicBezTo>
                  <a:cubicBezTo>
                    <a:pt x="988644" y="71120"/>
                    <a:pt x="980748" y="66040"/>
                    <a:pt x="976010" y="59690"/>
                  </a:cubicBezTo>
                  <a:cubicBezTo>
                    <a:pt x="972851" y="55880"/>
                    <a:pt x="968113" y="52070"/>
                    <a:pt x="964955" y="48260"/>
                  </a:cubicBezTo>
                  <a:cubicBezTo>
                    <a:pt x="953900" y="45720"/>
                    <a:pt x="955479" y="35560"/>
                    <a:pt x="949162" y="30480"/>
                  </a:cubicBezTo>
                  <a:cubicBezTo>
                    <a:pt x="944424" y="25400"/>
                    <a:pt x="939686" y="22860"/>
                    <a:pt x="931789" y="21590"/>
                  </a:cubicBezTo>
                  <a:lnTo>
                    <a:pt x="930210" y="21590"/>
                  </a:lnTo>
                  <a:cubicBezTo>
                    <a:pt x="922314" y="16510"/>
                    <a:pt x="914417" y="20320"/>
                    <a:pt x="904941" y="20320"/>
                  </a:cubicBezTo>
                  <a:cubicBezTo>
                    <a:pt x="901783" y="20320"/>
                    <a:pt x="897045" y="17780"/>
                    <a:pt x="893886" y="16510"/>
                  </a:cubicBezTo>
                  <a:cubicBezTo>
                    <a:pt x="892307" y="13970"/>
                    <a:pt x="890728" y="12700"/>
                    <a:pt x="889148" y="12700"/>
                  </a:cubicBezTo>
                  <a:cubicBezTo>
                    <a:pt x="879672" y="11430"/>
                    <a:pt x="871776" y="6350"/>
                    <a:pt x="863879" y="0"/>
                  </a:cubicBezTo>
                  <a:cubicBezTo>
                    <a:pt x="860721" y="1270"/>
                    <a:pt x="857562" y="2540"/>
                    <a:pt x="854404" y="2540"/>
                  </a:cubicBezTo>
                  <a:cubicBezTo>
                    <a:pt x="851245" y="3810"/>
                    <a:pt x="846507" y="3810"/>
                    <a:pt x="841769" y="3810"/>
                  </a:cubicBezTo>
                  <a:cubicBezTo>
                    <a:pt x="835452" y="2540"/>
                    <a:pt x="829135" y="3810"/>
                    <a:pt x="822817" y="7620"/>
                  </a:cubicBezTo>
                  <a:cubicBezTo>
                    <a:pt x="819659" y="8890"/>
                    <a:pt x="818080" y="10160"/>
                    <a:pt x="814921" y="11430"/>
                  </a:cubicBezTo>
                  <a:cubicBezTo>
                    <a:pt x="811762" y="12700"/>
                    <a:pt x="810183" y="15240"/>
                    <a:pt x="807025" y="16510"/>
                  </a:cubicBezTo>
                  <a:cubicBezTo>
                    <a:pt x="805445" y="17780"/>
                    <a:pt x="802287" y="17780"/>
                    <a:pt x="800707" y="19050"/>
                  </a:cubicBezTo>
                  <a:lnTo>
                    <a:pt x="791231" y="22860"/>
                  </a:lnTo>
                  <a:cubicBezTo>
                    <a:pt x="791231" y="22860"/>
                    <a:pt x="789652" y="24130"/>
                    <a:pt x="789652" y="22860"/>
                  </a:cubicBezTo>
                  <a:cubicBezTo>
                    <a:pt x="783335" y="20320"/>
                    <a:pt x="778597" y="25400"/>
                    <a:pt x="773859" y="27940"/>
                  </a:cubicBezTo>
                  <a:cubicBezTo>
                    <a:pt x="769121" y="30480"/>
                    <a:pt x="762804" y="30480"/>
                    <a:pt x="758066" y="33020"/>
                  </a:cubicBezTo>
                  <a:lnTo>
                    <a:pt x="756487" y="33020"/>
                  </a:lnTo>
                  <a:cubicBezTo>
                    <a:pt x="748590" y="34290"/>
                    <a:pt x="740694" y="36830"/>
                    <a:pt x="732797" y="38100"/>
                  </a:cubicBezTo>
                  <a:cubicBezTo>
                    <a:pt x="729639" y="38100"/>
                    <a:pt x="728059" y="39370"/>
                    <a:pt x="724901" y="40640"/>
                  </a:cubicBezTo>
                  <a:cubicBezTo>
                    <a:pt x="720163" y="41910"/>
                    <a:pt x="715425" y="44450"/>
                    <a:pt x="710687" y="45720"/>
                  </a:cubicBezTo>
                  <a:cubicBezTo>
                    <a:pt x="707528" y="46990"/>
                    <a:pt x="702790" y="48260"/>
                    <a:pt x="699632" y="49530"/>
                  </a:cubicBezTo>
                  <a:lnTo>
                    <a:pt x="694894" y="49530"/>
                  </a:lnTo>
                  <a:cubicBezTo>
                    <a:pt x="694894" y="49530"/>
                    <a:pt x="691735" y="49530"/>
                    <a:pt x="690156" y="52070"/>
                  </a:cubicBezTo>
                  <a:cubicBezTo>
                    <a:pt x="683839" y="49530"/>
                    <a:pt x="675942" y="48260"/>
                    <a:pt x="669625" y="45720"/>
                  </a:cubicBezTo>
                  <a:cubicBezTo>
                    <a:pt x="664887" y="44450"/>
                    <a:pt x="653832" y="46990"/>
                    <a:pt x="650673" y="50800"/>
                  </a:cubicBezTo>
                  <a:cubicBezTo>
                    <a:pt x="649094" y="52070"/>
                    <a:pt x="647515" y="53340"/>
                    <a:pt x="645935" y="53340"/>
                  </a:cubicBezTo>
                  <a:cubicBezTo>
                    <a:pt x="644356" y="53340"/>
                    <a:pt x="641198" y="52070"/>
                    <a:pt x="639618" y="52070"/>
                  </a:cubicBezTo>
                  <a:cubicBezTo>
                    <a:pt x="638039" y="52070"/>
                    <a:pt x="636460" y="53340"/>
                    <a:pt x="633301" y="53340"/>
                  </a:cubicBezTo>
                  <a:cubicBezTo>
                    <a:pt x="633301" y="54610"/>
                    <a:pt x="634880" y="55880"/>
                    <a:pt x="634880" y="57150"/>
                  </a:cubicBezTo>
                  <a:cubicBezTo>
                    <a:pt x="630142" y="58420"/>
                    <a:pt x="622246" y="68580"/>
                    <a:pt x="622246" y="73660"/>
                  </a:cubicBezTo>
                  <a:cubicBezTo>
                    <a:pt x="614349" y="76200"/>
                    <a:pt x="604874" y="77470"/>
                    <a:pt x="601715" y="85090"/>
                  </a:cubicBezTo>
                  <a:cubicBezTo>
                    <a:pt x="601715" y="86360"/>
                    <a:pt x="600136" y="86360"/>
                    <a:pt x="600136" y="87630"/>
                  </a:cubicBezTo>
                  <a:cubicBezTo>
                    <a:pt x="590660" y="88900"/>
                    <a:pt x="589081" y="96520"/>
                    <a:pt x="584343" y="102870"/>
                  </a:cubicBezTo>
                  <a:lnTo>
                    <a:pt x="584343" y="105410"/>
                  </a:lnTo>
                  <a:cubicBezTo>
                    <a:pt x="582763" y="105410"/>
                    <a:pt x="581184" y="106680"/>
                    <a:pt x="579605" y="106680"/>
                  </a:cubicBezTo>
                  <a:cubicBezTo>
                    <a:pt x="573288" y="109220"/>
                    <a:pt x="570129" y="113030"/>
                    <a:pt x="568550" y="119380"/>
                  </a:cubicBezTo>
                  <a:cubicBezTo>
                    <a:pt x="566970" y="125730"/>
                    <a:pt x="566970" y="130810"/>
                    <a:pt x="565391" y="137160"/>
                  </a:cubicBezTo>
                  <a:cubicBezTo>
                    <a:pt x="562232" y="135890"/>
                    <a:pt x="557495" y="138430"/>
                    <a:pt x="555915" y="134620"/>
                  </a:cubicBezTo>
                  <a:lnTo>
                    <a:pt x="552757" y="134620"/>
                  </a:lnTo>
                  <a:cubicBezTo>
                    <a:pt x="548019" y="139700"/>
                    <a:pt x="543281" y="144780"/>
                    <a:pt x="538543" y="148590"/>
                  </a:cubicBezTo>
                  <a:cubicBezTo>
                    <a:pt x="533805" y="151130"/>
                    <a:pt x="529067" y="152400"/>
                    <a:pt x="522750" y="154940"/>
                  </a:cubicBezTo>
                  <a:lnTo>
                    <a:pt x="522750" y="157480"/>
                  </a:lnTo>
                  <a:cubicBezTo>
                    <a:pt x="516433" y="156210"/>
                    <a:pt x="511695" y="154940"/>
                    <a:pt x="506957" y="152400"/>
                  </a:cubicBezTo>
                  <a:cubicBezTo>
                    <a:pt x="505377" y="152400"/>
                    <a:pt x="503798" y="151130"/>
                    <a:pt x="503798" y="151130"/>
                  </a:cubicBezTo>
                  <a:cubicBezTo>
                    <a:pt x="502219" y="151130"/>
                    <a:pt x="502219" y="149860"/>
                    <a:pt x="502219" y="149860"/>
                  </a:cubicBezTo>
                  <a:cubicBezTo>
                    <a:pt x="500640" y="149860"/>
                    <a:pt x="500640" y="151130"/>
                    <a:pt x="500640" y="152400"/>
                  </a:cubicBezTo>
                  <a:cubicBezTo>
                    <a:pt x="500640" y="157480"/>
                    <a:pt x="497481" y="156210"/>
                    <a:pt x="494322" y="154940"/>
                  </a:cubicBezTo>
                  <a:cubicBezTo>
                    <a:pt x="491164" y="153670"/>
                    <a:pt x="488005" y="153670"/>
                    <a:pt x="486426" y="157480"/>
                  </a:cubicBezTo>
                  <a:cubicBezTo>
                    <a:pt x="486426" y="158750"/>
                    <a:pt x="484846" y="160020"/>
                    <a:pt x="483267" y="160020"/>
                  </a:cubicBezTo>
                  <a:cubicBezTo>
                    <a:pt x="478529" y="161290"/>
                    <a:pt x="473791" y="162560"/>
                    <a:pt x="472212" y="166370"/>
                  </a:cubicBezTo>
                  <a:cubicBezTo>
                    <a:pt x="470633" y="168910"/>
                    <a:pt x="469053" y="170180"/>
                    <a:pt x="465895" y="172720"/>
                  </a:cubicBezTo>
                  <a:lnTo>
                    <a:pt x="442205" y="172720"/>
                  </a:lnTo>
                  <a:cubicBezTo>
                    <a:pt x="439047" y="172720"/>
                    <a:pt x="435888" y="172720"/>
                    <a:pt x="432730" y="173990"/>
                  </a:cubicBezTo>
                  <a:cubicBezTo>
                    <a:pt x="429571" y="173990"/>
                    <a:pt x="426412" y="175260"/>
                    <a:pt x="421674" y="176530"/>
                  </a:cubicBezTo>
                  <a:cubicBezTo>
                    <a:pt x="418516" y="177800"/>
                    <a:pt x="413778" y="180340"/>
                    <a:pt x="410619" y="181610"/>
                  </a:cubicBezTo>
                  <a:cubicBezTo>
                    <a:pt x="409040" y="182880"/>
                    <a:pt x="407461" y="182880"/>
                    <a:pt x="405881" y="182880"/>
                  </a:cubicBezTo>
                  <a:cubicBezTo>
                    <a:pt x="397985" y="182880"/>
                    <a:pt x="393247" y="186690"/>
                    <a:pt x="388509" y="190500"/>
                  </a:cubicBezTo>
                  <a:cubicBezTo>
                    <a:pt x="383771" y="193040"/>
                    <a:pt x="380612" y="196850"/>
                    <a:pt x="375875" y="199390"/>
                  </a:cubicBezTo>
                  <a:cubicBezTo>
                    <a:pt x="372716" y="200660"/>
                    <a:pt x="369557" y="201930"/>
                    <a:pt x="367978" y="203200"/>
                  </a:cubicBezTo>
                  <a:cubicBezTo>
                    <a:pt x="364819" y="204470"/>
                    <a:pt x="363240" y="207010"/>
                    <a:pt x="360082" y="207010"/>
                  </a:cubicBezTo>
                  <a:cubicBezTo>
                    <a:pt x="356923" y="208280"/>
                    <a:pt x="352185" y="208280"/>
                    <a:pt x="349026" y="207010"/>
                  </a:cubicBezTo>
                  <a:cubicBezTo>
                    <a:pt x="344289" y="204470"/>
                    <a:pt x="339551" y="207010"/>
                    <a:pt x="336392" y="208280"/>
                  </a:cubicBezTo>
                  <a:cubicBezTo>
                    <a:pt x="331654" y="209550"/>
                    <a:pt x="328495" y="212090"/>
                    <a:pt x="325337" y="213360"/>
                  </a:cubicBezTo>
                  <a:cubicBezTo>
                    <a:pt x="326916" y="214630"/>
                    <a:pt x="326916" y="215900"/>
                    <a:pt x="328495" y="217170"/>
                  </a:cubicBezTo>
                  <a:lnTo>
                    <a:pt x="323758" y="217170"/>
                  </a:lnTo>
                  <a:cubicBezTo>
                    <a:pt x="323758" y="218440"/>
                    <a:pt x="322178" y="219710"/>
                    <a:pt x="322178" y="220980"/>
                  </a:cubicBezTo>
                  <a:cubicBezTo>
                    <a:pt x="320599" y="220980"/>
                    <a:pt x="319020" y="219710"/>
                    <a:pt x="319020" y="219710"/>
                  </a:cubicBezTo>
                  <a:cubicBezTo>
                    <a:pt x="314282" y="222250"/>
                    <a:pt x="309544" y="224790"/>
                    <a:pt x="304806" y="226060"/>
                  </a:cubicBezTo>
                  <a:cubicBezTo>
                    <a:pt x="303227" y="226060"/>
                    <a:pt x="301647" y="227330"/>
                    <a:pt x="301647" y="227330"/>
                  </a:cubicBezTo>
                  <a:cubicBezTo>
                    <a:pt x="295330" y="226060"/>
                    <a:pt x="287434" y="227330"/>
                    <a:pt x="282696" y="223520"/>
                  </a:cubicBezTo>
                  <a:cubicBezTo>
                    <a:pt x="279537" y="220980"/>
                    <a:pt x="274799" y="219710"/>
                    <a:pt x="271641" y="217170"/>
                  </a:cubicBezTo>
                  <a:cubicBezTo>
                    <a:pt x="266903" y="214630"/>
                    <a:pt x="260585" y="215900"/>
                    <a:pt x="255847" y="222250"/>
                  </a:cubicBezTo>
                  <a:lnTo>
                    <a:pt x="233737" y="204470"/>
                  </a:lnTo>
                  <a:cubicBezTo>
                    <a:pt x="232158" y="205740"/>
                    <a:pt x="228999" y="207010"/>
                    <a:pt x="227420" y="208280"/>
                  </a:cubicBezTo>
                  <a:cubicBezTo>
                    <a:pt x="225841" y="208280"/>
                    <a:pt x="225841" y="209550"/>
                    <a:pt x="224261" y="209550"/>
                  </a:cubicBezTo>
                  <a:cubicBezTo>
                    <a:pt x="217944" y="210820"/>
                    <a:pt x="211627" y="212090"/>
                    <a:pt x="203730" y="213360"/>
                  </a:cubicBezTo>
                  <a:cubicBezTo>
                    <a:pt x="198993" y="214630"/>
                    <a:pt x="195834" y="215900"/>
                    <a:pt x="195834" y="220980"/>
                  </a:cubicBezTo>
                  <a:cubicBezTo>
                    <a:pt x="189517" y="223520"/>
                    <a:pt x="183200" y="222250"/>
                    <a:pt x="178462" y="227330"/>
                  </a:cubicBezTo>
                  <a:lnTo>
                    <a:pt x="173724" y="227330"/>
                  </a:lnTo>
                  <a:cubicBezTo>
                    <a:pt x="164248" y="223520"/>
                    <a:pt x="156351" y="224790"/>
                    <a:pt x="150034" y="231140"/>
                  </a:cubicBezTo>
                  <a:cubicBezTo>
                    <a:pt x="148455" y="232410"/>
                    <a:pt x="146876" y="232410"/>
                    <a:pt x="143717" y="232410"/>
                  </a:cubicBezTo>
                  <a:cubicBezTo>
                    <a:pt x="135820" y="231140"/>
                    <a:pt x="129503" y="234950"/>
                    <a:pt x="123186" y="238760"/>
                  </a:cubicBezTo>
                  <a:cubicBezTo>
                    <a:pt x="120027" y="241300"/>
                    <a:pt x="116869" y="242570"/>
                    <a:pt x="112131" y="242570"/>
                  </a:cubicBezTo>
                  <a:cubicBezTo>
                    <a:pt x="104234" y="243840"/>
                    <a:pt x="97917" y="243840"/>
                    <a:pt x="90021" y="243840"/>
                  </a:cubicBezTo>
                  <a:cubicBezTo>
                    <a:pt x="90021" y="243840"/>
                    <a:pt x="88441" y="243840"/>
                    <a:pt x="88441" y="245110"/>
                  </a:cubicBezTo>
                  <a:cubicBezTo>
                    <a:pt x="82124" y="251460"/>
                    <a:pt x="74228" y="251460"/>
                    <a:pt x="64752" y="251460"/>
                  </a:cubicBezTo>
                  <a:cubicBezTo>
                    <a:pt x="55276" y="251460"/>
                    <a:pt x="45800" y="252730"/>
                    <a:pt x="37904" y="259080"/>
                  </a:cubicBezTo>
                  <a:cubicBezTo>
                    <a:pt x="33166" y="262890"/>
                    <a:pt x="26848" y="265430"/>
                    <a:pt x="20531" y="269240"/>
                  </a:cubicBezTo>
                  <a:cubicBezTo>
                    <a:pt x="18952" y="269240"/>
                    <a:pt x="17373" y="270510"/>
                    <a:pt x="17373" y="270510"/>
                  </a:cubicBezTo>
                  <a:cubicBezTo>
                    <a:pt x="12635" y="270510"/>
                    <a:pt x="6318" y="269240"/>
                    <a:pt x="1580" y="269240"/>
                  </a:cubicBezTo>
                  <a:cubicBezTo>
                    <a:pt x="0" y="284480"/>
                    <a:pt x="3159" y="300990"/>
                    <a:pt x="4738" y="317500"/>
                  </a:cubicBezTo>
                  <a:close/>
                </a:path>
              </a:pathLst>
            </a:custGeom>
            <a:blipFill>
              <a:blip r:embed="rId6"/>
              <a:stretch>
                <a:fillRect l="-12262" r="-12262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3483753" y="960647"/>
            <a:ext cx="6256738" cy="831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2"/>
              </a:lnSpc>
            </a:pPr>
            <a:r>
              <a:rPr lang="en-US" sz="4580" spc="100">
                <a:solidFill>
                  <a:srgbClr val="A83903"/>
                </a:solidFill>
                <a:latin typeface="Scripter"/>
              </a:rPr>
              <a:t>MARIJA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1238" y="1261940"/>
            <a:ext cx="9814123" cy="848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47"/>
              </a:lnSpc>
            </a:pPr>
            <a:endParaRPr/>
          </a:p>
          <a:p>
            <a:pPr algn="just">
              <a:lnSpc>
                <a:spcPts val="4847"/>
              </a:lnSpc>
            </a:pPr>
            <a:r>
              <a:rPr lang="en-US" sz="2524" spc="55">
                <a:solidFill>
                  <a:srgbClr val="53383E"/>
                </a:solidFill>
                <a:latin typeface="Nunito"/>
              </a:rPr>
              <a:t>Kada je imala 10 godina Marija i njezin dvije godine mlađi brat Ivan izdvojeni su iz biološke obitelji, te su smješteni u SOS Dječje selo.</a:t>
            </a:r>
          </a:p>
          <a:p>
            <a:pPr algn="just">
              <a:lnSpc>
                <a:spcPts val="4847"/>
              </a:lnSpc>
            </a:pPr>
            <a:r>
              <a:rPr lang="en-US" sz="2524" spc="55">
                <a:solidFill>
                  <a:srgbClr val="53383E"/>
                </a:solidFill>
                <a:latin typeface="Nunito"/>
              </a:rPr>
              <a:t>Kako kaže Marija, jasno se sjeća tog prosinca kada su stigli u Dječje selo. Bili su mali, zbunjeni i prestrašeni te, ‘im je jako nedostajala kuća i njihovi roditelji kakvi god da su bili’.</a:t>
            </a:r>
          </a:p>
          <a:p>
            <a:pPr algn="just">
              <a:lnSpc>
                <a:spcPts val="4847"/>
              </a:lnSpc>
            </a:pPr>
            <a:r>
              <a:rPr lang="en-US" sz="2524" spc="55">
                <a:solidFill>
                  <a:srgbClr val="53383E"/>
                </a:solidFill>
                <a:latin typeface="Nunito"/>
              </a:rPr>
              <a:t>Srećom, imali su jedno drugog i to im je puno pomoglo. U samoj prilagodbi od iznimne važnosti bila je i njihova SOS mama Branka koja im je pružila toplinu doma i obiteljsko okruženje kakvo svako dijete zaslužuje.</a:t>
            </a:r>
          </a:p>
          <a:p>
            <a:pPr algn="just">
              <a:lnSpc>
                <a:spcPts val="4847"/>
              </a:lnSpc>
            </a:pPr>
            <a:r>
              <a:rPr lang="en-US" sz="2524" spc="55">
                <a:solidFill>
                  <a:srgbClr val="53383E"/>
                </a:solidFill>
                <a:latin typeface="Nunito"/>
              </a:rPr>
              <a:t>“Oduvijek sam maštala da imam svoju obitelj u kojoj će vladati sklad i ljubav. To mi se i ostvarilo”, kaže sa smiješkom.</a:t>
            </a:r>
          </a:p>
          <a:p>
            <a:pPr algn="just">
              <a:lnSpc>
                <a:spcPts val="4847"/>
              </a:lnSpc>
            </a:pPr>
            <a:endParaRPr lang="en-US" sz="2524" spc="55">
              <a:solidFill>
                <a:srgbClr val="53383E"/>
              </a:solidFill>
              <a:latin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288" b="-44307"/>
            </a:stretch>
          </a:blipFill>
        </p:spPr>
      </p:sp>
      <p:sp>
        <p:nvSpPr>
          <p:cNvPr id="3" name="Freeform 3"/>
          <p:cNvSpPr/>
          <p:nvPr/>
        </p:nvSpPr>
        <p:spPr>
          <a:xfrm rot="8412860">
            <a:off x="13667459" y="6668759"/>
            <a:ext cx="6262912" cy="5660106"/>
          </a:xfrm>
          <a:custGeom>
            <a:avLst/>
            <a:gdLst/>
            <a:ahLst/>
            <a:cxnLst/>
            <a:rect l="l" t="t" r="r" b="b"/>
            <a:pathLst>
              <a:path w="6262912" h="5660106">
                <a:moveTo>
                  <a:pt x="0" y="0"/>
                </a:moveTo>
                <a:lnTo>
                  <a:pt x="6262911" y="0"/>
                </a:lnTo>
                <a:lnTo>
                  <a:pt x="6262911" y="5660106"/>
                </a:lnTo>
                <a:lnTo>
                  <a:pt x="0" y="56601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1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8256684">
            <a:off x="-3758900" y="3997161"/>
            <a:ext cx="9303894" cy="8408394"/>
          </a:xfrm>
          <a:custGeom>
            <a:avLst/>
            <a:gdLst/>
            <a:ahLst/>
            <a:cxnLst/>
            <a:rect l="l" t="t" r="r" b="b"/>
            <a:pathLst>
              <a:path w="9303894" h="8408394">
                <a:moveTo>
                  <a:pt x="0" y="0"/>
                </a:moveTo>
                <a:lnTo>
                  <a:pt x="9303894" y="0"/>
                </a:lnTo>
                <a:lnTo>
                  <a:pt x="9303894" y="8408394"/>
                </a:lnTo>
                <a:lnTo>
                  <a:pt x="0" y="84083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2000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2274543"/>
            <a:ext cx="8925205" cy="6536894"/>
          </a:xfrm>
          <a:custGeom>
            <a:avLst/>
            <a:gdLst/>
            <a:ahLst/>
            <a:cxnLst/>
            <a:rect l="l" t="t" r="r" b="b"/>
            <a:pathLst>
              <a:path w="8925205" h="6536894">
                <a:moveTo>
                  <a:pt x="0" y="0"/>
                </a:moveTo>
                <a:lnTo>
                  <a:pt x="8925205" y="0"/>
                </a:lnTo>
                <a:lnTo>
                  <a:pt x="8925205" y="6536894"/>
                </a:lnTo>
                <a:lnTo>
                  <a:pt x="0" y="6536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411378" y="-2051511"/>
            <a:ext cx="8156805" cy="7371713"/>
          </a:xfrm>
          <a:custGeom>
            <a:avLst/>
            <a:gdLst/>
            <a:ahLst/>
            <a:cxnLst/>
            <a:rect l="l" t="t" r="r" b="b"/>
            <a:pathLst>
              <a:path w="8156805" h="7371713">
                <a:moveTo>
                  <a:pt x="0" y="0"/>
                </a:moveTo>
                <a:lnTo>
                  <a:pt x="8156805" y="0"/>
                </a:lnTo>
                <a:lnTo>
                  <a:pt x="8156805" y="7371713"/>
                </a:lnTo>
                <a:lnTo>
                  <a:pt x="0" y="73717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1000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721687" y="2274543"/>
            <a:ext cx="8925205" cy="6536894"/>
          </a:xfrm>
          <a:custGeom>
            <a:avLst/>
            <a:gdLst/>
            <a:ahLst/>
            <a:cxnLst/>
            <a:rect l="l" t="t" r="r" b="b"/>
            <a:pathLst>
              <a:path w="8925205" h="6536894">
                <a:moveTo>
                  <a:pt x="0" y="0"/>
                </a:moveTo>
                <a:lnTo>
                  <a:pt x="8925206" y="0"/>
                </a:lnTo>
                <a:lnTo>
                  <a:pt x="8925206" y="6536894"/>
                </a:lnTo>
                <a:lnTo>
                  <a:pt x="0" y="6536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704673">
            <a:off x="-1172870" y="1348"/>
            <a:ext cx="5720788" cy="4951082"/>
          </a:xfrm>
          <a:custGeom>
            <a:avLst/>
            <a:gdLst/>
            <a:ahLst/>
            <a:cxnLst/>
            <a:rect l="l" t="t" r="r" b="b"/>
            <a:pathLst>
              <a:path w="5720788" h="4951082">
                <a:moveTo>
                  <a:pt x="0" y="0"/>
                </a:moveTo>
                <a:lnTo>
                  <a:pt x="5720788" y="0"/>
                </a:lnTo>
                <a:lnTo>
                  <a:pt x="5720788" y="4951082"/>
                </a:lnTo>
                <a:lnTo>
                  <a:pt x="0" y="49510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767583" y="1423354"/>
            <a:ext cx="7870129" cy="7388083"/>
          </a:xfrm>
          <a:custGeom>
            <a:avLst/>
            <a:gdLst/>
            <a:ahLst/>
            <a:cxnLst/>
            <a:rect l="l" t="t" r="r" b="b"/>
            <a:pathLst>
              <a:path w="7870129" h="7388083">
                <a:moveTo>
                  <a:pt x="0" y="0"/>
                </a:moveTo>
                <a:lnTo>
                  <a:pt x="7870128" y="0"/>
                </a:lnTo>
                <a:lnTo>
                  <a:pt x="7870128" y="7388083"/>
                </a:lnTo>
                <a:lnTo>
                  <a:pt x="0" y="73880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189884" y="2825461"/>
            <a:ext cx="7321297" cy="4808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47"/>
              </a:lnSpc>
            </a:pPr>
            <a:r>
              <a:rPr lang="en-US" sz="2524" spc="55">
                <a:solidFill>
                  <a:srgbClr val="53383E"/>
                </a:solidFill>
                <a:latin typeface="Nunito"/>
              </a:rPr>
              <a:t>•U SOS Dječjem selu Hrvatska ima još puno djece i mladih osoba koja dijele sličnu priču kao Korina, Jana, Matija, Leon i Marija.</a:t>
            </a:r>
          </a:p>
          <a:p>
            <a:pPr>
              <a:lnSpc>
                <a:spcPts val="4847"/>
              </a:lnSpc>
            </a:pPr>
            <a:r>
              <a:rPr lang="en-US" sz="2524" spc="55">
                <a:solidFill>
                  <a:srgbClr val="53383E"/>
                </a:solidFill>
                <a:latin typeface="Nunito"/>
              </a:rPr>
              <a:t>• Na njihovom putu ka odrastanju i vi im možete pomoći. </a:t>
            </a:r>
          </a:p>
          <a:p>
            <a:pPr>
              <a:lnSpc>
                <a:spcPts val="4847"/>
              </a:lnSpc>
            </a:pPr>
            <a:r>
              <a:rPr lang="en-US" sz="2524" spc="55">
                <a:solidFill>
                  <a:srgbClr val="53383E"/>
                </a:solidFill>
                <a:latin typeface="Nunito"/>
              </a:rPr>
              <a:t>•Sudjelujte u stvaranju brižnog doma za svako dijete.</a:t>
            </a:r>
          </a:p>
          <a:p>
            <a:pPr>
              <a:lnSpc>
                <a:spcPts val="4847"/>
              </a:lnSpc>
            </a:pPr>
            <a:endParaRPr lang="en-US" sz="2524" spc="55">
              <a:solidFill>
                <a:srgbClr val="53383E"/>
              </a:solidFill>
              <a:latin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288" b="-44307"/>
            </a:stretch>
          </a:blipFill>
        </p:spPr>
      </p:sp>
      <p:sp>
        <p:nvSpPr>
          <p:cNvPr id="3" name="Freeform 3"/>
          <p:cNvSpPr/>
          <p:nvPr/>
        </p:nvSpPr>
        <p:spPr>
          <a:xfrm rot="8412860">
            <a:off x="13667459" y="6668759"/>
            <a:ext cx="6262912" cy="5660106"/>
          </a:xfrm>
          <a:custGeom>
            <a:avLst/>
            <a:gdLst/>
            <a:ahLst/>
            <a:cxnLst/>
            <a:rect l="l" t="t" r="r" b="b"/>
            <a:pathLst>
              <a:path w="6262912" h="5660106">
                <a:moveTo>
                  <a:pt x="0" y="0"/>
                </a:moveTo>
                <a:lnTo>
                  <a:pt x="6262911" y="0"/>
                </a:lnTo>
                <a:lnTo>
                  <a:pt x="6262911" y="5660106"/>
                </a:lnTo>
                <a:lnTo>
                  <a:pt x="0" y="56601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1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8256684">
            <a:off x="-3758900" y="3997161"/>
            <a:ext cx="9303894" cy="8408394"/>
          </a:xfrm>
          <a:custGeom>
            <a:avLst/>
            <a:gdLst/>
            <a:ahLst/>
            <a:cxnLst/>
            <a:rect l="l" t="t" r="r" b="b"/>
            <a:pathLst>
              <a:path w="9303894" h="8408394">
                <a:moveTo>
                  <a:pt x="0" y="0"/>
                </a:moveTo>
                <a:lnTo>
                  <a:pt x="9303894" y="0"/>
                </a:lnTo>
                <a:lnTo>
                  <a:pt x="9303894" y="8408394"/>
                </a:lnTo>
                <a:lnTo>
                  <a:pt x="0" y="84083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2000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2274543"/>
            <a:ext cx="8925205" cy="6536894"/>
          </a:xfrm>
          <a:custGeom>
            <a:avLst/>
            <a:gdLst/>
            <a:ahLst/>
            <a:cxnLst/>
            <a:rect l="l" t="t" r="r" b="b"/>
            <a:pathLst>
              <a:path w="8925205" h="6536894">
                <a:moveTo>
                  <a:pt x="0" y="0"/>
                </a:moveTo>
                <a:lnTo>
                  <a:pt x="8925205" y="0"/>
                </a:lnTo>
                <a:lnTo>
                  <a:pt x="8925205" y="6536894"/>
                </a:lnTo>
                <a:lnTo>
                  <a:pt x="0" y="6536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411378" y="-2051511"/>
            <a:ext cx="8156805" cy="7371713"/>
          </a:xfrm>
          <a:custGeom>
            <a:avLst/>
            <a:gdLst/>
            <a:ahLst/>
            <a:cxnLst/>
            <a:rect l="l" t="t" r="r" b="b"/>
            <a:pathLst>
              <a:path w="8156805" h="7371713">
                <a:moveTo>
                  <a:pt x="0" y="0"/>
                </a:moveTo>
                <a:lnTo>
                  <a:pt x="8156805" y="0"/>
                </a:lnTo>
                <a:lnTo>
                  <a:pt x="8156805" y="7371713"/>
                </a:lnTo>
                <a:lnTo>
                  <a:pt x="0" y="73717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1000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637209" y="2267819"/>
            <a:ext cx="15185313" cy="6536894"/>
          </a:xfrm>
          <a:custGeom>
            <a:avLst/>
            <a:gdLst/>
            <a:ahLst/>
            <a:cxnLst/>
            <a:rect l="l" t="t" r="r" b="b"/>
            <a:pathLst>
              <a:path w="8925205" h="6536894">
                <a:moveTo>
                  <a:pt x="0" y="0"/>
                </a:moveTo>
                <a:lnTo>
                  <a:pt x="8925206" y="0"/>
                </a:lnTo>
                <a:lnTo>
                  <a:pt x="8925206" y="6536894"/>
                </a:lnTo>
                <a:lnTo>
                  <a:pt x="0" y="6536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704673">
            <a:off x="-1172870" y="1348"/>
            <a:ext cx="5720788" cy="4951082"/>
          </a:xfrm>
          <a:custGeom>
            <a:avLst/>
            <a:gdLst/>
            <a:ahLst/>
            <a:cxnLst/>
            <a:rect l="l" t="t" r="r" b="b"/>
            <a:pathLst>
              <a:path w="5720788" h="4951082">
                <a:moveTo>
                  <a:pt x="0" y="0"/>
                </a:moveTo>
                <a:lnTo>
                  <a:pt x="5720788" y="0"/>
                </a:lnTo>
                <a:lnTo>
                  <a:pt x="5720788" y="4951082"/>
                </a:lnTo>
                <a:lnTo>
                  <a:pt x="0" y="49510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243820" y="2628900"/>
            <a:ext cx="7321297" cy="55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7"/>
              </a:lnSpc>
            </a:pPr>
            <a:r>
              <a:rPr lang="hr-HR" sz="2524" b="1" spc="55" dirty="0">
                <a:solidFill>
                  <a:srgbClr val="53383E"/>
                </a:solidFill>
                <a:latin typeface="Nunito"/>
              </a:rPr>
              <a:t>ŠTO PRIKUPLJAMO?</a:t>
            </a:r>
            <a:endParaRPr lang="en-US" sz="2524" b="1" spc="55" dirty="0">
              <a:solidFill>
                <a:srgbClr val="53383E"/>
              </a:solidFill>
              <a:latin typeface="Nunit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44D8A6-D657-406C-BFDE-3FEECA1DB190}"/>
              </a:ext>
            </a:extLst>
          </p:cNvPr>
          <p:cNvSpPr txBox="1"/>
          <p:nvPr/>
        </p:nvSpPr>
        <p:spPr>
          <a:xfrm>
            <a:off x="1728737" y="3552516"/>
            <a:ext cx="18288000" cy="2405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847"/>
              </a:lnSpc>
              <a:buFont typeface="Arial" panose="020B0604020202020204" pitchFamily="34" charset="0"/>
              <a:buChar char="•"/>
            </a:pPr>
            <a:r>
              <a:rPr lang="hr-HR" sz="2524" spc="55" dirty="0">
                <a:solidFill>
                  <a:srgbClr val="53383E"/>
                </a:solidFill>
                <a:latin typeface="Nunito"/>
              </a:rPr>
              <a:t>HIGIJENSKE POTREPŠTINE (SAPUN, GEL ZA TUŠIRANJE, WC PAPIR...) </a:t>
            </a:r>
          </a:p>
          <a:p>
            <a:pPr marL="457200" indent="-457200">
              <a:lnSpc>
                <a:spcPts val="4847"/>
              </a:lnSpc>
              <a:buFont typeface="Arial" panose="020B0604020202020204" pitchFamily="34" charset="0"/>
              <a:buChar char="•"/>
            </a:pPr>
            <a:r>
              <a:rPr lang="hr-HR" sz="2524" spc="55" dirty="0">
                <a:solidFill>
                  <a:srgbClr val="53383E"/>
                </a:solidFill>
                <a:latin typeface="Nunito"/>
              </a:rPr>
              <a:t>HRANU KOJA SE NE KVARI BRZO – TJESTENINA, </a:t>
            </a:r>
            <a:r>
              <a:rPr lang="hr-HR" sz="2524" b="1" spc="55" dirty="0">
                <a:solidFill>
                  <a:srgbClr val="FF0000"/>
                </a:solidFill>
                <a:latin typeface="Nunito"/>
              </a:rPr>
              <a:t>TRAJNO MLIJEKO</a:t>
            </a:r>
            <a:r>
              <a:rPr lang="hr-HR" sz="2524" spc="55" dirty="0">
                <a:solidFill>
                  <a:srgbClr val="53383E"/>
                </a:solidFill>
                <a:latin typeface="Nunito"/>
              </a:rPr>
              <a:t>, BRAŠNO, ULJE, KONZERVE...</a:t>
            </a:r>
          </a:p>
          <a:p>
            <a:pPr marL="457200" indent="-457200">
              <a:lnSpc>
                <a:spcPts val="4847"/>
              </a:lnSpc>
              <a:buFont typeface="Arial" panose="020B0604020202020204" pitchFamily="34" charset="0"/>
              <a:buChar char="•"/>
            </a:pPr>
            <a:r>
              <a:rPr lang="hr-HR" sz="2524" spc="55" dirty="0">
                <a:solidFill>
                  <a:srgbClr val="53383E"/>
                </a:solidFill>
                <a:latin typeface="Nunito"/>
              </a:rPr>
              <a:t>PAHULJICE ZA DORUČAK </a:t>
            </a:r>
          </a:p>
          <a:p>
            <a:pPr marL="457200" indent="-457200">
              <a:lnSpc>
                <a:spcPts val="4847"/>
              </a:lnSpc>
              <a:buFont typeface="Arial" panose="020B0604020202020204" pitchFamily="34" charset="0"/>
              <a:buChar char="•"/>
            </a:pPr>
            <a:r>
              <a:rPr lang="hr-HR" sz="2524" spc="55" dirty="0">
                <a:solidFill>
                  <a:srgbClr val="53383E"/>
                </a:solidFill>
                <a:latin typeface="Nunito"/>
              </a:rPr>
              <a:t>SLATKIŠI ILI GRICKALICE </a:t>
            </a:r>
          </a:p>
        </p:txBody>
      </p:sp>
    </p:spTree>
    <p:extLst>
      <p:ext uri="{BB962C8B-B14F-4D97-AF65-F5344CB8AC3E}">
        <p14:creationId xmlns:p14="http://schemas.microsoft.com/office/powerpoint/2010/main" val="1716817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622</Words>
  <Application>Microsoft Office PowerPoint</Application>
  <PresentationFormat>Prilagođeno</PresentationFormat>
  <Paragraphs>37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Nunito</vt:lpstr>
      <vt:lpstr>Arial</vt:lpstr>
      <vt:lpstr>Scripter</vt:lpstr>
      <vt:lpstr>Anton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 DJEČJE SELO LADIMIREVCI</dc:title>
  <cp:lastModifiedBy>Sabina Vukić</cp:lastModifiedBy>
  <cp:revision>2</cp:revision>
  <dcterms:created xsi:type="dcterms:W3CDTF">2006-08-16T00:00:00Z</dcterms:created>
  <dcterms:modified xsi:type="dcterms:W3CDTF">2023-12-05T08:27:20Z</dcterms:modified>
  <dc:identifier>DAF1t33-YbU</dc:identifier>
</cp:coreProperties>
</file>