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24.3.2020.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24.3.2020.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MqchBUULV44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inoit.com/users/irenamaras001/canvases/7.b%20razred,%20Orkestar,%20Letovani%C4%87" TargetMode="External"/><Relationship Id="rId2" Type="http://schemas.openxmlformats.org/officeDocument/2006/relationships/hyperlink" Target="http://linoit.com/users/irenamaras001/canvases/7.a%20r.%20-%20Orkestar,%20Letovani%C4%8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noit.com/users/irenamaras001/canvases/7.%20c%20r%20;%20Letovani%C4%87,%20Orkestar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7. razred </a:t>
            </a:r>
            <a:br>
              <a:rPr lang="hr-HR" dirty="0" smtClean="0"/>
            </a:br>
            <a:r>
              <a:rPr lang="hr-HR" dirty="0" smtClean="0"/>
              <a:t>- GLAZBENA KULTURA-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( 24.3. – 30.3.2020. )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Orkestar ,Letovanić - obrada </a:t>
            </a:r>
            <a:endParaRPr lang="hr-HR" dirty="0"/>
          </a:p>
        </p:txBody>
      </p:sp>
      <p:pic>
        <p:nvPicPr>
          <p:cNvPr id="5" name="Rezervirano mjesto sadržaja 4" descr="orkestar naslovn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0430" y="2714620"/>
            <a:ext cx="5053370" cy="3386947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r-HR" sz="1600" dirty="0" smtClean="0"/>
              <a:t>Ishodi: </a:t>
            </a:r>
          </a:p>
          <a:p>
            <a:r>
              <a:rPr lang="hr-HR" sz="1600" dirty="0" smtClean="0"/>
              <a:t>Učenik će moći objasniti pojam orkestar i imenovati različite vrste orkestara. </a:t>
            </a:r>
          </a:p>
          <a:p>
            <a:r>
              <a:rPr lang="hr-HR" sz="1600" dirty="0" smtClean="0"/>
              <a:t>Učenik će znati prepoznati vrstu orkestra tijekom slušanja. </a:t>
            </a:r>
          </a:p>
          <a:p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Slušanje : Letovanić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www.youtube.com/watch?v=MqchBUULV44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500174"/>
            <a:ext cx="3114668" cy="4625989"/>
          </a:xfrm>
        </p:spPr>
        <p:txBody>
          <a:bodyPr/>
          <a:lstStyle/>
          <a:p>
            <a:r>
              <a:rPr lang="hr-HR" dirty="0" smtClean="0"/>
              <a:t>Odredi :</a:t>
            </a:r>
          </a:p>
          <a:p>
            <a:r>
              <a:rPr lang="hr-HR" dirty="0" smtClean="0"/>
              <a:t> </a:t>
            </a:r>
            <a:r>
              <a:rPr lang="hr-HR" sz="1600" b="1" dirty="0" smtClean="0"/>
              <a:t>Izvođački sastav: </a:t>
            </a:r>
          </a:p>
          <a:p>
            <a:r>
              <a:rPr lang="hr-HR" sz="1600" b="1" dirty="0" smtClean="0"/>
              <a:t>Tempo : </a:t>
            </a:r>
          </a:p>
          <a:p>
            <a:r>
              <a:rPr lang="hr-HR" sz="1600" b="1" dirty="0" smtClean="0"/>
              <a:t>Vrsta glazbe</a:t>
            </a:r>
            <a:r>
              <a:rPr lang="hr-HR" dirty="0" smtClean="0"/>
              <a:t> ( popularna, klasična, </a:t>
            </a:r>
            <a:r>
              <a:rPr lang="hr-HR" dirty="0" err="1" smtClean="0"/>
              <a:t>rock</a:t>
            </a:r>
            <a:r>
              <a:rPr lang="hr-HR" dirty="0" smtClean="0"/>
              <a:t>, tradicijska) : </a:t>
            </a:r>
          </a:p>
          <a:p>
            <a:endParaRPr lang="hr-HR" dirty="0" smtClean="0"/>
          </a:p>
          <a:p>
            <a:r>
              <a:rPr lang="hr-HR" dirty="0" smtClean="0"/>
              <a:t>* ZAPIŠI SVOJE ODGOVORE U BILJEŽNICU !</a:t>
            </a:r>
          </a:p>
          <a:p>
            <a:endParaRPr lang="hr-HR" dirty="0" smtClean="0"/>
          </a:p>
          <a:p>
            <a:r>
              <a:rPr lang="hr-HR" sz="1600" b="1" dirty="0" smtClean="0"/>
              <a:t>Pokušaj i ti pjevati uz snimku : </a:t>
            </a:r>
          </a:p>
          <a:p>
            <a:endParaRPr lang="hr-HR" sz="1600" b="1" dirty="0"/>
          </a:p>
        </p:txBody>
      </p:sp>
      <p:pic>
        <p:nvPicPr>
          <p:cNvPr id="8" name="Slika 7" descr="LETOVANIĆ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4429132"/>
            <a:ext cx="1857388" cy="1857388"/>
          </a:xfrm>
          <a:prstGeom prst="rect">
            <a:avLst/>
          </a:prstGeom>
        </p:spPr>
      </p:pic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3143240" y="714356"/>
            <a:ext cx="5543560" cy="578647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Letovanić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, Letovanić,</a:t>
            </a:r>
            <a:br>
              <a:rPr lang="vi-VN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dirty="0" smtClean="0">
                <a:latin typeface="+mj-lt"/>
              </a:rPr>
              <a:t>selo pokraj Kupe,</a:t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> Letovanić, Letovanić,</a:t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>selo pokraj Kup’.</a:t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/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>Šajda, rajda, oči plave</a:t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>selo pokraj Kupe,</a:t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>šajda, rajda, oči plave,</a:t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>selo pokraj Kup’.</a:t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/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> U njemu su, u njemu su</a:t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> cure ko jabuke,</a:t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>u njemu su, u njemu su</a:t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>cure ko jabuk’.</a:t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/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> Šajda, rajda, oči plave</a:t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>cure k’o jabuke,</a:t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> šajda, rajda, oči plave,</a:t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>cure ko jabuk’.</a:t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/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>Berem grožđe, berem grožđe</a:t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>jagode ostavljam,</a:t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>Berem grožđe, berem grožđe</a:t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>jagode ostav'.</a:t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/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>Šajda, rajda, oči plave</a:t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>jagode ostavljam,</a:t>
            </a:r>
            <a:br>
              <a:rPr lang="vi-VN" dirty="0" smtClean="0">
                <a:latin typeface="+mj-lt"/>
              </a:rPr>
            </a:br>
            <a:r>
              <a:rPr lang="vi-VN" dirty="0" smtClean="0">
                <a:latin typeface="+mj-lt"/>
              </a:rPr>
              <a:t>šajda, rajda, oči plave</a:t>
            </a:r>
            <a:r>
              <a:rPr lang="vi-VN" dirty="0" smtClean="0"/>
              <a:t>,</a:t>
            </a:r>
            <a:br>
              <a:rPr lang="vi-VN" dirty="0" smtClean="0"/>
            </a:br>
            <a:r>
              <a:rPr lang="vi-VN" dirty="0" smtClean="0"/>
              <a:t>jagode ostav’.</a:t>
            </a:r>
            <a:br>
              <a:rPr lang="vi-VN" dirty="0" smtClean="0"/>
            </a:br>
            <a:r>
              <a:rPr lang="vi-VN" dirty="0" smtClean="0"/>
              <a:t/>
            </a:r>
            <a:br>
              <a:rPr lang="vi-VN" dirty="0" smtClean="0"/>
            </a:b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ORKESTAR</a:t>
            </a:r>
            <a:br>
              <a:rPr lang="hr-HR" dirty="0" smtClean="0"/>
            </a:br>
            <a:r>
              <a:rPr lang="hr-HR" sz="2700" dirty="0" smtClean="0"/>
              <a:t>( PROČITAJ ZADATKE, ODGOVORE ZAPIŠI U BILJEŽNICU)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Pročitaj tekst u udžbeniku (str. 62).</a:t>
            </a:r>
          </a:p>
          <a:p>
            <a:r>
              <a:rPr lang="hr-HR" dirty="0" smtClean="0"/>
              <a:t>Objasni imena orkestara prema glazbalima od kojih su sastavljeni.</a:t>
            </a:r>
          </a:p>
          <a:p>
            <a:r>
              <a:rPr lang="hr-HR" dirty="0" smtClean="0"/>
              <a:t>Utvrdi razmještaj pojedinih skupina u orkestru i njihovu brojnost gledajući sliku.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Promotri </a:t>
            </a:r>
            <a:br>
              <a:rPr lang="hr-HR" sz="3200" dirty="0" smtClean="0"/>
            </a:br>
            <a:r>
              <a:rPr lang="hr-HR" sz="3200" dirty="0" smtClean="0"/>
              <a:t>raspored instrumenata u simfonijskom orkestru</a:t>
            </a:r>
            <a:endParaRPr lang="hr-HR" sz="3200" dirty="0"/>
          </a:p>
        </p:txBody>
      </p:sp>
      <p:pic>
        <p:nvPicPr>
          <p:cNvPr id="4" name="Rezervirano mjesto sadržaja 3" descr="500px-Orkestar_-_raspored_instrumenat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643050"/>
            <a:ext cx="6215106" cy="49099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Slušanje: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Slušanje B. </a:t>
            </a:r>
            <a:r>
              <a:rPr lang="hr-HR" dirty="0" err="1" smtClean="0"/>
              <a:t>Britten</a:t>
            </a:r>
            <a:r>
              <a:rPr lang="hr-HR" dirty="0" smtClean="0"/>
              <a:t>: </a:t>
            </a:r>
            <a:r>
              <a:rPr lang="hr-HR" i="1" dirty="0" smtClean="0"/>
              <a:t>Varijacije i fuga na </a:t>
            </a:r>
            <a:r>
              <a:rPr lang="hr-HR" i="1" dirty="0" err="1" smtClean="0"/>
              <a:t>Purcellovu</a:t>
            </a:r>
            <a:r>
              <a:rPr lang="hr-HR" i="1" dirty="0" smtClean="0"/>
              <a:t> temu</a:t>
            </a:r>
            <a:r>
              <a:rPr lang="hr-HR" dirty="0" smtClean="0"/>
              <a:t>. ( skladba se nalazi na vašim cd- ima uz udžbenik) 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Zadatak za slušanje: prepoznati pojedine skupine glazbala simfonijskog orkestra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Kratko odgovori na pitanja: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/>
          <a:lstStyle/>
          <a:p>
            <a:pPr lvl="0"/>
            <a:r>
              <a:rPr lang="hr-HR" dirty="0" smtClean="0"/>
              <a:t>Od kojih se glazbala sastoji barokni orkestar?</a:t>
            </a:r>
          </a:p>
          <a:p>
            <a:pPr lvl="0"/>
            <a:r>
              <a:rPr lang="hr-HR" dirty="0" smtClean="0"/>
              <a:t>Koje tri temeljne skupine svirača tvore simfonijski orkestar?</a:t>
            </a:r>
          </a:p>
          <a:p>
            <a:pPr lvl="0"/>
            <a:r>
              <a:rPr lang="hr-HR" dirty="0" smtClean="0"/>
              <a:t>Što znači naziv </a:t>
            </a:r>
            <a:r>
              <a:rPr lang="hr-HR" i="1" dirty="0" smtClean="0"/>
              <a:t>filharmonija</a:t>
            </a:r>
            <a:r>
              <a:rPr lang="hr-HR" dirty="0" smtClean="0"/>
              <a:t>?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Klikni na link na slijedećem slajdu za svoj razred i postavi svoje odgovore ! 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Klikni na link za svoj razred i postavi svoje odgovore !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7. a</a:t>
            </a:r>
          </a:p>
          <a:p>
            <a:pPr>
              <a:buNone/>
            </a:pPr>
            <a:r>
              <a:rPr lang="hr-HR" sz="2400" dirty="0" smtClean="0">
                <a:hlinkClick r:id="rId2"/>
              </a:rPr>
              <a:t>http://linoit.com/users/irenamaras001/canvases/7.a%20r.%20-%20Orkestar%2C%20Letovani%C4%87</a:t>
            </a:r>
            <a:endParaRPr lang="hr-HR" sz="2400" dirty="0" smtClean="0"/>
          </a:p>
          <a:p>
            <a:r>
              <a:rPr lang="hr-HR" sz="2400" dirty="0" smtClean="0"/>
              <a:t>7.b </a:t>
            </a:r>
            <a:r>
              <a:rPr lang="hr-HR" sz="2400" dirty="0" smtClean="0">
                <a:hlinkClick r:id="rId3"/>
              </a:rPr>
              <a:t>http://linoit.com/users/irenamaras001/canvases/7.b%20razred%2C%20Orkestar%2C%20Letovani%C4%87</a:t>
            </a:r>
            <a:endParaRPr lang="hr-HR" dirty="0" smtClean="0"/>
          </a:p>
          <a:p>
            <a:r>
              <a:rPr lang="hr-HR" sz="2400" dirty="0" smtClean="0"/>
              <a:t>7.c </a:t>
            </a:r>
          </a:p>
          <a:p>
            <a:r>
              <a:rPr lang="hr-HR" sz="2400" dirty="0" smtClean="0">
                <a:hlinkClick r:id="rId4"/>
              </a:rPr>
              <a:t>http://linoit.com/users/irenamaras001/canvases/7.%20c%20r%20%3B%20Letovani%C4%87%2C%20Orkestar%20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Kraj!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Novi zadatak bit će postavljen u učionici 31.3.2020. </a:t>
            </a:r>
          </a:p>
          <a:p>
            <a:endParaRPr lang="hr-HR" dirty="0" smtClean="0"/>
          </a:p>
          <a:p>
            <a:r>
              <a:rPr lang="hr-HR" dirty="0" smtClean="0"/>
              <a:t>Učiteljica Irena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232</Words>
  <PresentationFormat>Prikaz na zaslonu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Office tema</vt:lpstr>
      <vt:lpstr>7. razred  - GLAZBENA KULTURA- </vt:lpstr>
      <vt:lpstr>Orkestar ,Letovanić - obrada </vt:lpstr>
      <vt:lpstr>Slušanje : Letovanić  https://www.youtube.com/watch?v=MqchBUULV44 </vt:lpstr>
      <vt:lpstr> ORKESTAR ( PROČITAJ ZADATKE, ODGOVORE ZAPIŠI U BILJEŽNICU)  </vt:lpstr>
      <vt:lpstr>Promotri  raspored instrumenata u simfonijskom orkestru</vt:lpstr>
      <vt:lpstr>Slušanje: </vt:lpstr>
      <vt:lpstr>Kratko odgovori na pitanja: </vt:lpstr>
      <vt:lpstr>Klikni na link za svoj razred i postavi svoje odgovore ! </vt:lpstr>
      <vt:lpstr>Kraj!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razred  - GLAZBENA KULTURA- </dc:title>
  <dc:creator>Maras</dc:creator>
  <cp:lastModifiedBy>Windows korisnik</cp:lastModifiedBy>
  <cp:revision>8</cp:revision>
  <dcterms:created xsi:type="dcterms:W3CDTF">2020-03-23T21:09:07Z</dcterms:created>
  <dcterms:modified xsi:type="dcterms:W3CDTF">2020-03-24T09:01:31Z</dcterms:modified>
</cp:coreProperties>
</file>